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ommentAuthors.xml" ContentType="application/vnd.openxmlformats-officedocument.presentationml.commentAuthor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23"/>
  </p:notesMasterIdLst>
  <p:sldIdLst>
    <p:sldId id="268" r:id="rId2"/>
    <p:sldId id="345" r:id="rId3"/>
    <p:sldId id="354" r:id="rId4"/>
    <p:sldId id="307" r:id="rId5"/>
    <p:sldId id="357" r:id="rId6"/>
    <p:sldId id="349" r:id="rId7"/>
    <p:sldId id="356" r:id="rId8"/>
    <p:sldId id="339" r:id="rId9"/>
    <p:sldId id="355" r:id="rId10"/>
    <p:sldId id="334" r:id="rId11"/>
    <p:sldId id="358" r:id="rId12"/>
    <p:sldId id="335" r:id="rId13"/>
    <p:sldId id="316" r:id="rId14"/>
    <p:sldId id="343" r:id="rId15"/>
    <p:sldId id="329" r:id="rId16"/>
    <p:sldId id="360" r:id="rId17"/>
    <p:sldId id="351" r:id="rId18"/>
    <p:sldId id="318" r:id="rId19"/>
    <p:sldId id="363" r:id="rId20"/>
    <p:sldId id="361" r:id="rId21"/>
    <p:sldId id="362" r:id="rId2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Unicode MS" pitchFamily="34" charset="-128"/>
        <a:ea typeface="Arial Unicode MS" pitchFamily="34" charset="-128"/>
        <a:cs typeface="Arial Unicode MS" pitchFamily="34" charset="-128"/>
      </a:defRPr>
    </a:lvl1pPr>
    <a:lvl2pPr marL="457200" algn="l" rtl="0" fontAlgn="base">
      <a:spcBef>
        <a:spcPct val="0"/>
      </a:spcBef>
      <a:spcAft>
        <a:spcPct val="0"/>
      </a:spcAft>
      <a:defRPr kern="1200">
        <a:solidFill>
          <a:schemeClr val="tx1"/>
        </a:solidFill>
        <a:latin typeface="Arial Unicode MS" pitchFamily="34" charset="-128"/>
        <a:ea typeface="Arial Unicode MS" pitchFamily="34" charset="-128"/>
        <a:cs typeface="Arial Unicode MS" pitchFamily="34" charset="-128"/>
      </a:defRPr>
    </a:lvl2pPr>
    <a:lvl3pPr marL="914400" algn="l" rtl="0" fontAlgn="base">
      <a:spcBef>
        <a:spcPct val="0"/>
      </a:spcBef>
      <a:spcAft>
        <a:spcPct val="0"/>
      </a:spcAft>
      <a:defRPr kern="1200">
        <a:solidFill>
          <a:schemeClr val="tx1"/>
        </a:solidFill>
        <a:latin typeface="Arial Unicode MS" pitchFamily="34" charset="-128"/>
        <a:ea typeface="Arial Unicode MS" pitchFamily="34" charset="-128"/>
        <a:cs typeface="Arial Unicode MS" pitchFamily="34" charset="-128"/>
      </a:defRPr>
    </a:lvl3pPr>
    <a:lvl4pPr marL="1371600" algn="l" rtl="0" fontAlgn="base">
      <a:spcBef>
        <a:spcPct val="0"/>
      </a:spcBef>
      <a:spcAft>
        <a:spcPct val="0"/>
      </a:spcAft>
      <a:defRPr kern="1200">
        <a:solidFill>
          <a:schemeClr val="tx1"/>
        </a:solidFill>
        <a:latin typeface="Arial Unicode MS" pitchFamily="34" charset="-128"/>
        <a:ea typeface="Arial Unicode MS" pitchFamily="34" charset="-128"/>
        <a:cs typeface="Arial Unicode MS" pitchFamily="34" charset="-128"/>
      </a:defRPr>
    </a:lvl4pPr>
    <a:lvl5pPr marL="1828800" algn="l" rtl="0" fontAlgn="base">
      <a:spcBef>
        <a:spcPct val="0"/>
      </a:spcBef>
      <a:spcAft>
        <a:spcPct val="0"/>
      </a:spcAft>
      <a:defRPr kern="1200">
        <a:solidFill>
          <a:schemeClr val="tx1"/>
        </a:solidFill>
        <a:latin typeface="Arial Unicode MS" pitchFamily="34" charset="-128"/>
        <a:ea typeface="Arial Unicode MS" pitchFamily="34" charset="-128"/>
        <a:cs typeface="Arial Unicode MS" pitchFamily="34" charset="-128"/>
      </a:defRPr>
    </a:lvl5pPr>
    <a:lvl6pPr marL="2286000" algn="l" defTabSz="914400" rtl="0" eaLnBrk="1" latinLnBrk="0" hangingPunct="1">
      <a:defRPr kern="1200">
        <a:solidFill>
          <a:schemeClr val="tx1"/>
        </a:solidFill>
        <a:latin typeface="Arial Unicode MS" pitchFamily="34" charset="-128"/>
        <a:ea typeface="Arial Unicode MS" pitchFamily="34" charset="-128"/>
        <a:cs typeface="Arial Unicode MS" pitchFamily="34" charset="-128"/>
      </a:defRPr>
    </a:lvl6pPr>
    <a:lvl7pPr marL="2743200" algn="l" defTabSz="914400" rtl="0" eaLnBrk="1" latinLnBrk="0" hangingPunct="1">
      <a:defRPr kern="1200">
        <a:solidFill>
          <a:schemeClr val="tx1"/>
        </a:solidFill>
        <a:latin typeface="Arial Unicode MS" pitchFamily="34" charset="-128"/>
        <a:ea typeface="Arial Unicode MS" pitchFamily="34" charset="-128"/>
        <a:cs typeface="Arial Unicode MS" pitchFamily="34" charset="-128"/>
      </a:defRPr>
    </a:lvl7pPr>
    <a:lvl8pPr marL="3200400" algn="l" defTabSz="914400" rtl="0" eaLnBrk="1" latinLnBrk="0" hangingPunct="1">
      <a:defRPr kern="1200">
        <a:solidFill>
          <a:schemeClr val="tx1"/>
        </a:solidFill>
        <a:latin typeface="Arial Unicode MS" pitchFamily="34" charset="-128"/>
        <a:ea typeface="Arial Unicode MS" pitchFamily="34" charset="-128"/>
        <a:cs typeface="Arial Unicode MS" pitchFamily="34" charset="-128"/>
      </a:defRPr>
    </a:lvl8pPr>
    <a:lvl9pPr marL="3657600" algn="l" defTabSz="914400" rtl="0" eaLnBrk="1" latinLnBrk="0" hangingPunct="1">
      <a:defRPr kern="1200">
        <a:solidFill>
          <a:schemeClr val="tx1"/>
        </a:solidFill>
        <a:latin typeface="Arial Unicode MS" pitchFamily="34" charset="-128"/>
        <a:ea typeface="Arial Unicode MS" pitchFamily="34" charset="-128"/>
        <a:cs typeface="Arial Unicode MS" pitchFamily="34" charset="-128"/>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 " initials="MSOffice" lastIdx="2"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0000"/>
    <a:srgbClr val="009900"/>
    <a:srgbClr val="0099FF"/>
    <a:srgbClr val="DDDDDD"/>
    <a:srgbClr val="C0C0C0"/>
    <a:srgbClr val="FF3300"/>
    <a:srgbClr val="FFFF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22931" autoAdjust="0"/>
    <p:restoredTop sz="87955" autoAdjust="0"/>
  </p:normalViewPr>
  <p:slideViewPr>
    <p:cSldViewPr>
      <p:cViewPr>
        <p:scale>
          <a:sx n="66" d="100"/>
          <a:sy n="66" d="100"/>
        </p:scale>
        <p:origin x="-840" y="-522"/>
      </p:cViewPr>
      <p:guideLst>
        <p:guide orient="horz" pos="2160"/>
        <p:guide pos="2880"/>
      </p:guideLst>
    </p:cSldViewPr>
  </p:slideViewPr>
  <p:outlineViewPr>
    <p:cViewPr>
      <p:scale>
        <a:sx n="33" d="100"/>
        <a:sy n="33" d="100"/>
      </p:scale>
      <p:origin x="0" y="9216"/>
    </p:cViewPr>
  </p:outlineViewPr>
  <p:notesTextViewPr>
    <p:cViewPr>
      <p:scale>
        <a:sx n="66" d="100"/>
        <a:sy n="66" d="100"/>
      </p:scale>
      <p:origin x="0" y="0"/>
    </p:cViewPr>
  </p:notesTextViewPr>
  <p:sorterViewPr>
    <p:cViewPr>
      <p:scale>
        <a:sx n="66" d="100"/>
        <a:sy n="66" d="100"/>
      </p:scale>
      <p:origin x="0" y="853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pPr>
              <a:defRPr/>
            </a:pPr>
            <a:endParaRPr lang="en-US"/>
          </a:p>
        </p:txBody>
      </p:sp>
      <p:sp>
        <p:nvSpPr>
          <p:cNvPr id="4301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3789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4301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301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pPr>
              <a:defRPr/>
            </a:pPr>
            <a:endParaRPr lang="en-US"/>
          </a:p>
        </p:txBody>
      </p:sp>
      <p:sp>
        <p:nvSpPr>
          <p:cNvPr id="4301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4344FD4B-EA8F-4C03-88B5-8CC3199E7BE5}" type="slidenum">
              <a:rPr lang="en-US"/>
              <a:pPr>
                <a:defRPr/>
              </a:pPr>
              <a:t>‹#›</a:t>
            </a:fld>
            <a:endParaRPr lang="en-US"/>
          </a:p>
        </p:txBody>
      </p:sp>
    </p:spTree>
    <p:extLst>
      <p:ext uri="{BB962C8B-B14F-4D97-AF65-F5344CB8AC3E}">
        <p14:creationId xmlns="" xmlns:p14="http://schemas.microsoft.com/office/powerpoint/2010/main" val="283149998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Unicode MS" pitchFamily="34" charset="-128"/>
        <a:ea typeface="Arial Unicode MS" pitchFamily="34" charset="-128"/>
        <a:cs typeface="Arial Unicode MS" pitchFamily="34" charset="-128"/>
      </a:defRPr>
    </a:lvl1pPr>
    <a:lvl2pPr marL="457200" algn="l" rtl="0" eaLnBrk="0" fontAlgn="base" hangingPunct="0">
      <a:spcBef>
        <a:spcPct val="30000"/>
      </a:spcBef>
      <a:spcAft>
        <a:spcPct val="0"/>
      </a:spcAft>
      <a:defRPr sz="1200" kern="1200">
        <a:solidFill>
          <a:schemeClr val="tx1"/>
        </a:solidFill>
        <a:latin typeface="Arial Unicode MS" pitchFamily="34" charset="-128"/>
        <a:ea typeface="Arial Unicode MS" pitchFamily="34" charset="-128"/>
        <a:cs typeface="Arial Unicode MS" pitchFamily="34" charset="-128"/>
      </a:defRPr>
    </a:lvl2pPr>
    <a:lvl3pPr marL="914400" algn="l" rtl="0" eaLnBrk="0" fontAlgn="base" hangingPunct="0">
      <a:spcBef>
        <a:spcPct val="30000"/>
      </a:spcBef>
      <a:spcAft>
        <a:spcPct val="0"/>
      </a:spcAft>
      <a:defRPr sz="1200" kern="1200">
        <a:solidFill>
          <a:schemeClr val="tx1"/>
        </a:solidFill>
        <a:latin typeface="Arial Unicode MS" pitchFamily="34" charset="-128"/>
        <a:ea typeface="Arial Unicode MS" pitchFamily="34" charset="-128"/>
        <a:cs typeface="Arial Unicode MS" pitchFamily="34" charset="-128"/>
      </a:defRPr>
    </a:lvl3pPr>
    <a:lvl4pPr marL="1371600" algn="l" rtl="0" eaLnBrk="0" fontAlgn="base" hangingPunct="0">
      <a:spcBef>
        <a:spcPct val="30000"/>
      </a:spcBef>
      <a:spcAft>
        <a:spcPct val="0"/>
      </a:spcAft>
      <a:defRPr sz="1200" kern="1200">
        <a:solidFill>
          <a:schemeClr val="tx1"/>
        </a:solidFill>
        <a:latin typeface="Arial Unicode MS" pitchFamily="34" charset="-128"/>
        <a:ea typeface="Arial Unicode MS" pitchFamily="34" charset="-128"/>
        <a:cs typeface="Arial Unicode MS" pitchFamily="34" charset="-128"/>
      </a:defRPr>
    </a:lvl4pPr>
    <a:lvl5pPr marL="1828800" algn="l" rtl="0" eaLnBrk="0" fontAlgn="base" hangingPunct="0">
      <a:spcBef>
        <a:spcPct val="30000"/>
      </a:spcBef>
      <a:spcAft>
        <a:spcPct val="0"/>
      </a:spcAft>
      <a:defRPr sz="1200" kern="1200">
        <a:solidFill>
          <a:schemeClr val="tx1"/>
        </a:solidFill>
        <a:latin typeface="Arial Unicode MS" pitchFamily="34" charset="-128"/>
        <a:ea typeface="Arial Unicode MS" pitchFamily="34" charset="-128"/>
        <a:cs typeface="Arial Unicode MS"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5E4ED0A6-C2BF-4574-803C-EC0283ABA0BF}" type="slidenum">
              <a:rPr lang="en-US" smtClean="0"/>
              <a:pPr/>
              <a:t>1</a:t>
            </a:fld>
            <a:endParaRPr lang="en-US" smtClean="0"/>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http://www.unesco.org/culture/ich/index.php?lg=en&amp;pg=00011&amp;USL=00289</a:t>
            </a:r>
            <a:endParaRPr lang="fr-FR" dirty="0"/>
          </a:p>
        </p:txBody>
      </p:sp>
      <p:sp>
        <p:nvSpPr>
          <p:cNvPr id="4" name="Espace réservé du numéro de diapositive 3"/>
          <p:cNvSpPr>
            <a:spLocks noGrp="1"/>
          </p:cNvSpPr>
          <p:nvPr>
            <p:ph type="sldNum" sz="quarter" idx="10"/>
          </p:nvPr>
        </p:nvSpPr>
        <p:spPr/>
        <p:txBody>
          <a:bodyPr/>
          <a:lstStyle/>
          <a:p>
            <a:pPr>
              <a:defRPr/>
            </a:pPr>
            <a:fld id="{4344FD4B-EA8F-4C03-88B5-8CC3199E7BE5}" type="slidenum">
              <a:rPr lang="en-US" smtClean="0"/>
              <a:pPr>
                <a:defRPr/>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http://www.unesco.org/culture/ich/index.php?lg=en&amp;pg=00011&amp;RL=00258</a:t>
            </a:r>
            <a:endParaRPr lang="fr-FR" dirty="0"/>
          </a:p>
        </p:txBody>
      </p:sp>
      <p:sp>
        <p:nvSpPr>
          <p:cNvPr id="4" name="Espace réservé du numéro de diapositive 3"/>
          <p:cNvSpPr>
            <a:spLocks noGrp="1"/>
          </p:cNvSpPr>
          <p:nvPr>
            <p:ph type="sldNum" sz="quarter" idx="10"/>
          </p:nvPr>
        </p:nvSpPr>
        <p:spPr/>
        <p:txBody>
          <a:bodyPr/>
          <a:lstStyle/>
          <a:p>
            <a:pPr>
              <a:defRPr/>
            </a:pPr>
            <a:fld id="{4344FD4B-EA8F-4C03-88B5-8CC3199E7BE5}" type="slidenum">
              <a:rPr lang="en-US" smtClean="0"/>
              <a:pPr>
                <a:defRPr/>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http://www.unesco.org/culture/ich/index.php?lg=en&amp;pg=00011&amp;Art18=00306</a:t>
            </a:r>
            <a:endParaRPr lang="fr-FR" dirty="0"/>
          </a:p>
        </p:txBody>
      </p:sp>
      <p:sp>
        <p:nvSpPr>
          <p:cNvPr id="4" name="Espace réservé du numéro de diapositive 3"/>
          <p:cNvSpPr>
            <a:spLocks noGrp="1"/>
          </p:cNvSpPr>
          <p:nvPr>
            <p:ph type="sldNum" sz="quarter" idx="10"/>
          </p:nvPr>
        </p:nvSpPr>
        <p:spPr/>
        <p:txBody>
          <a:bodyPr/>
          <a:lstStyle/>
          <a:p>
            <a:pPr>
              <a:defRPr/>
            </a:pPr>
            <a:fld id="{4344FD4B-EA8F-4C03-88B5-8CC3199E7BE5}" type="slidenum">
              <a:rPr lang="en-US" smtClean="0"/>
              <a:pPr>
                <a:defRPr/>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dirty="0"/>
          </a:p>
        </p:txBody>
      </p:sp>
      <p:sp>
        <p:nvSpPr>
          <p:cNvPr id="4" name="Slide Number Placeholder 3"/>
          <p:cNvSpPr>
            <a:spLocks noGrp="1"/>
          </p:cNvSpPr>
          <p:nvPr>
            <p:ph type="sldNum" sz="quarter" idx="10"/>
          </p:nvPr>
        </p:nvSpPr>
        <p:spPr/>
        <p:txBody>
          <a:bodyPr/>
          <a:lstStyle/>
          <a:p>
            <a:pPr>
              <a:defRPr/>
            </a:pPr>
            <a:fld id="{4344FD4B-EA8F-4C03-88B5-8CC3199E7BE5}" type="slidenum">
              <a:rPr lang="en-US" smtClean="0"/>
              <a:pPr>
                <a:defRPr/>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dirty="0"/>
          </a:p>
        </p:txBody>
      </p:sp>
      <p:sp>
        <p:nvSpPr>
          <p:cNvPr id="4" name="Slide Number Placeholder 3"/>
          <p:cNvSpPr>
            <a:spLocks noGrp="1"/>
          </p:cNvSpPr>
          <p:nvPr>
            <p:ph type="sldNum" sz="quarter" idx="10"/>
          </p:nvPr>
        </p:nvSpPr>
        <p:spPr/>
        <p:txBody>
          <a:bodyPr/>
          <a:lstStyle/>
          <a:p>
            <a:pPr>
              <a:defRPr/>
            </a:pPr>
            <a:fld id="{4344FD4B-EA8F-4C03-88B5-8CC3199E7BE5}" type="slidenum">
              <a:rPr lang="en-US" smtClean="0"/>
              <a:pPr>
                <a:defRPr/>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dirty="0"/>
          </a:p>
        </p:txBody>
      </p:sp>
      <p:sp>
        <p:nvSpPr>
          <p:cNvPr id="4" name="Slide Number Placeholder 3"/>
          <p:cNvSpPr>
            <a:spLocks noGrp="1"/>
          </p:cNvSpPr>
          <p:nvPr>
            <p:ph type="sldNum" sz="quarter" idx="10"/>
          </p:nvPr>
        </p:nvSpPr>
        <p:spPr/>
        <p:txBody>
          <a:bodyPr/>
          <a:lstStyle/>
          <a:p>
            <a:pPr>
              <a:defRPr/>
            </a:pPr>
            <a:fld id="{4344FD4B-EA8F-4C03-88B5-8CC3199E7BE5}" type="slidenum">
              <a:rPr lang="en-US" smtClean="0"/>
              <a:pPr>
                <a:defRPr/>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dirty="0"/>
          </a:p>
        </p:txBody>
      </p:sp>
      <p:sp>
        <p:nvSpPr>
          <p:cNvPr id="4" name="Slide Number Placeholder 3"/>
          <p:cNvSpPr>
            <a:spLocks noGrp="1"/>
          </p:cNvSpPr>
          <p:nvPr>
            <p:ph type="sldNum" sz="quarter" idx="10"/>
          </p:nvPr>
        </p:nvSpPr>
        <p:spPr/>
        <p:txBody>
          <a:bodyPr/>
          <a:lstStyle/>
          <a:p>
            <a:pPr>
              <a:defRPr/>
            </a:pPr>
            <a:fld id="{4344FD4B-EA8F-4C03-88B5-8CC3199E7BE5}" type="slidenum">
              <a:rPr lang="en-US" smtClean="0"/>
              <a:pPr>
                <a:defRPr/>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5E0F0C87-74AA-4E82-B5BB-B6AD26AC4D28}" type="slidenum">
              <a:rPr lang="en-US" smtClean="0"/>
              <a:pPr/>
              <a:t>17</a:t>
            </a:fld>
            <a:endParaRPr lang="en-US" smtClean="0"/>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p:spPr>
        <p:txBody>
          <a:bodyPr/>
          <a:lstStyle/>
          <a:p>
            <a:endParaRPr lang="en-US" dirty="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pPr>
              <a:defRPr/>
            </a:pPr>
            <a:fld id="{4344FD4B-EA8F-4C03-88B5-8CC3199E7BE5}" type="slidenum">
              <a:rPr lang="en-US" smtClean="0"/>
              <a:pPr>
                <a:defRPr/>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pPr>
              <a:defRPr/>
            </a:pPr>
            <a:fld id="{4344FD4B-EA8F-4C03-88B5-8CC3199E7BE5}" type="slidenum">
              <a:rPr lang="en-US" smtClean="0"/>
              <a:pPr>
                <a:defRPr/>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5E0F0C87-74AA-4E82-B5BB-B6AD26AC4D28}" type="slidenum">
              <a:rPr lang="en-US" smtClean="0"/>
              <a:pPr/>
              <a:t>2</a:t>
            </a:fld>
            <a:endParaRPr lang="en-US" smtClean="0"/>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p:spPr>
        <p:txBody>
          <a:bodyPr/>
          <a:lstStyle/>
          <a:p>
            <a:r>
              <a:rPr lang="en-US" smtClean="0"/>
              <a:t>http://www.unesco.org/culture/ich/index.php?lg=en&amp;pg=00011&amp;RL=00080</a:t>
            </a:r>
            <a:endParaRPr lang="en-US" dirty="0"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pPr>
              <a:defRPr/>
            </a:pPr>
            <a:fld id="{4344FD4B-EA8F-4C03-88B5-8CC3199E7BE5}" type="slidenum">
              <a:rPr lang="en-US" smtClean="0"/>
              <a:pPr>
                <a:defRPr/>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pPr>
              <a:defRPr/>
            </a:pPr>
            <a:fld id="{4344FD4B-EA8F-4C03-88B5-8CC3199E7BE5}" type="slidenum">
              <a:rPr lang="en-US" smtClean="0"/>
              <a:pPr>
                <a:defRPr/>
              </a:pPr>
              <a:t>21</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5E0F0C87-74AA-4E82-B5BB-B6AD26AC4D28}" type="slidenum">
              <a:rPr lang="en-US" smtClean="0"/>
              <a:pPr/>
              <a:t>3</a:t>
            </a:fld>
            <a:endParaRPr lang="en-US" smtClean="0"/>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p:spPr>
        <p:txBody>
          <a:bodyPr/>
          <a:lstStyle/>
          <a:p>
            <a:endParaRPr 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5E0F0C87-74AA-4E82-B5BB-B6AD26AC4D28}" type="slidenum">
              <a:rPr lang="en-US" smtClean="0"/>
              <a:pPr/>
              <a:t>4</a:t>
            </a:fld>
            <a:endParaRPr lang="en-US" smtClean="0"/>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p:spPr>
        <p:txBody>
          <a:bodyPr/>
          <a:lstStyle/>
          <a:p>
            <a:endParaRPr 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pPr>
              <a:defRPr/>
            </a:pPr>
            <a:fld id="{4344FD4B-EA8F-4C03-88B5-8CC3199E7BE5}" type="slidenum">
              <a:rPr lang="en-US" smtClean="0"/>
              <a:pPr>
                <a:defRPr/>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pPr>
              <a:defRPr/>
            </a:pPr>
            <a:fld id="{4344FD4B-EA8F-4C03-88B5-8CC3199E7BE5}" type="slidenum">
              <a:rPr lang="en-US" smtClean="0"/>
              <a:pPr>
                <a:defRPr/>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5E0F0C87-74AA-4E82-B5BB-B6AD26AC4D28}" type="slidenum">
              <a:rPr lang="en-US" smtClean="0"/>
              <a:pPr/>
              <a:t>7</a:t>
            </a:fld>
            <a:endParaRPr lang="en-US" smtClean="0"/>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p:spPr>
        <p:txBody>
          <a:bodyPr/>
          <a:lstStyle/>
          <a:p>
            <a:endParaRPr 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pPr>
              <a:defRPr/>
            </a:pPr>
            <a:fld id="{4344FD4B-EA8F-4C03-88B5-8CC3199E7BE5}" type="slidenum">
              <a:rPr lang="en-US" smtClean="0"/>
              <a:pPr>
                <a:defRPr/>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pPr>
              <a:defRPr/>
            </a:pPr>
            <a:fld id="{4344FD4B-EA8F-4C03-88B5-8CC3199E7BE5}" type="slidenum">
              <a:rPr lang="en-US" smtClean="0"/>
              <a:pPr>
                <a:defRPr/>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cxnSp>
        <p:nvCxnSpPr>
          <p:cNvPr id="4" name="Straight Connector 3"/>
          <p:cNvCxnSpPr/>
          <p:nvPr/>
        </p:nvCxnSpPr>
        <p:spPr>
          <a:xfrm>
            <a:off x="1463675" y="3549650"/>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4708525" y="3549650"/>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6" name="Oval 5"/>
          <p:cNvSpPr/>
          <p:nvPr/>
        </p:nvSpPr>
        <p:spPr>
          <a:xfrm>
            <a:off x="4540250" y="3525838"/>
            <a:ext cx="46038" cy="46037"/>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anchor="ctr"/>
          <a:lstStyle/>
          <a:p>
            <a:pPr algn="ctr">
              <a:defRPr/>
            </a:pPr>
            <a:endParaRPr lang="en-US"/>
          </a:p>
        </p:txBody>
      </p:sp>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28" name="Title 27"/>
          <p:cNvSpPr>
            <a:spLocks noGrp="1"/>
          </p:cNvSpPr>
          <p:nvPr>
            <p:ph type="ctrTitle"/>
          </p:nvPr>
        </p:nvSpPr>
        <p:spPr>
          <a:xfrm>
            <a:off x="457200" y="1433732"/>
            <a:ext cx="8305800" cy="1981200"/>
          </a:xfrm>
          <a:ln w="6350" cap="rnd">
            <a:noFill/>
          </a:ln>
        </p:spPr>
        <p:txBody>
          <a:bodyPr>
            <a:noAutofit/>
          </a:bodyPr>
          <a:lstStyle>
            <a:lvl1pPr algn="ctr">
              <a:defRPr lang="en-US" sz="4800" b="0" dirty="0">
                <a:ln w="3200">
                  <a:solidFill>
                    <a:schemeClr val="bg2">
                      <a:shade val="75000"/>
                      <a:alpha val="25000"/>
                    </a:schemeClr>
                  </a:solidFill>
                  <a:prstDash val="solid"/>
                  <a:round/>
                </a:ln>
                <a:solidFill>
                  <a:schemeClr val="tx1"/>
                </a:solidFill>
                <a:effectLst>
                  <a:innerShdw blurRad="50800" dist="25400" dir="13500000">
                    <a:srgbClr val="000000">
                      <a:alpha val="70000"/>
                    </a:srgbClr>
                  </a:innerShdw>
                </a:effectLst>
              </a:defRPr>
            </a:lvl1pPr>
          </a:lstStyle>
          <a:p>
            <a:r>
              <a:rPr lang="en-US" dirty="0" smtClean="0"/>
              <a:t>Click to edit Master title style</a:t>
            </a:r>
            <a:endParaRPr lang="en-US" dirty="0"/>
          </a:p>
        </p:txBody>
      </p:sp>
      <p:sp>
        <p:nvSpPr>
          <p:cNvPr id="7" name="Date Placeholder 14"/>
          <p:cNvSpPr>
            <a:spLocks noGrp="1"/>
          </p:cNvSpPr>
          <p:nvPr>
            <p:ph type="dt" sz="half" idx="10"/>
          </p:nvPr>
        </p:nvSpPr>
        <p:spPr/>
        <p:txBody>
          <a:bodyPr/>
          <a:lstStyle>
            <a:lvl1pPr>
              <a:defRPr/>
            </a:lvl1pPr>
          </a:lstStyle>
          <a:p>
            <a:pPr>
              <a:defRPr/>
            </a:pPr>
            <a:endParaRPr lang="en-US"/>
          </a:p>
        </p:txBody>
      </p:sp>
      <p:sp>
        <p:nvSpPr>
          <p:cNvPr id="8" name="Slide Number Placeholder 15"/>
          <p:cNvSpPr>
            <a:spLocks noGrp="1"/>
          </p:cNvSpPr>
          <p:nvPr>
            <p:ph type="sldNum" sz="quarter" idx="11"/>
          </p:nvPr>
        </p:nvSpPr>
        <p:spPr/>
        <p:txBody>
          <a:bodyPr/>
          <a:lstStyle>
            <a:lvl1pPr>
              <a:defRPr/>
            </a:lvl1pPr>
          </a:lstStyle>
          <a:p>
            <a:pPr>
              <a:defRPr/>
            </a:pPr>
            <a:fld id="{27671FD9-1F57-4866-A132-34D1F9D013E8}" type="slidenum">
              <a:rPr lang="en-US"/>
              <a:pPr>
                <a:defRPr/>
              </a:pPr>
              <a:t>‹#›</a:t>
            </a:fld>
            <a:endParaRPr lang="en-US"/>
          </a:p>
        </p:txBody>
      </p:sp>
      <p:sp>
        <p:nvSpPr>
          <p:cNvPr id="10" name="Footer Placeholder 16"/>
          <p:cNvSpPr>
            <a:spLocks noGrp="1"/>
          </p:cNvSpPr>
          <p:nvPr>
            <p:ph type="ftr" sz="quarter" idx="12"/>
          </p:nvPr>
        </p:nvSpPr>
        <p:spPr/>
        <p:txBody>
          <a:bodyPr/>
          <a:lstStyle>
            <a:lvl1pPr>
              <a:defRPr/>
            </a:lvl1pPr>
          </a:lstStyle>
          <a:p>
            <a:pPr>
              <a:defRPr/>
            </a:pP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3"/>
          <p:cNvSpPr>
            <a:spLocks noGrp="1"/>
          </p:cNvSpPr>
          <p:nvPr>
            <p:ph type="dt" sz="half" idx="10"/>
          </p:nvPr>
        </p:nvSpPr>
        <p:spPr/>
        <p:txBody>
          <a:bodyPr/>
          <a:lstStyle>
            <a:lvl1pPr>
              <a:defRPr/>
            </a:lvl1pPr>
          </a:lstStyle>
          <a:p>
            <a:pPr>
              <a:defRPr/>
            </a:pPr>
            <a:endParaRPr lang="en-US"/>
          </a:p>
        </p:txBody>
      </p:sp>
      <p:sp>
        <p:nvSpPr>
          <p:cNvPr id="5" name="Footer Placeholder 9"/>
          <p:cNvSpPr>
            <a:spLocks noGrp="1"/>
          </p:cNvSpPr>
          <p:nvPr>
            <p:ph type="ftr" sz="quarter" idx="11"/>
          </p:nvPr>
        </p:nvSpPr>
        <p:spPr/>
        <p:txBody>
          <a:bodyPr/>
          <a:lstStyle>
            <a:lvl1pPr>
              <a:defRPr/>
            </a:lvl1pPr>
          </a:lstStyle>
          <a:p>
            <a:pPr>
              <a:defRPr/>
            </a:pPr>
            <a:endParaRPr lang="en-US"/>
          </a:p>
        </p:txBody>
      </p:sp>
      <p:sp>
        <p:nvSpPr>
          <p:cNvPr id="6" name="Slide Number Placeholder 21"/>
          <p:cNvSpPr>
            <a:spLocks noGrp="1"/>
          </p:cNvSpPr>
          <p:nvPr>
            <p:ph type="sldNum" sz="quarter" idx="12"/>
          </p:nvPr>
        </p:nvSpPr>
        <p:spPr/>
        <p:txBody>
          <a:bodyPr/>
          <a:lstStyle>
            <a:lvl1pPr>
              <a:defRPr/>
            </a:lvl1pPr>
          </a:lstStyle>
          <a:p>
            <a:pPr>
              <a:defRPr/>
            </a:pPr>
            <a:fld id="{F8E1A35A-E60F-48AF-BDED-0444285A9669}"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defRPr>
                <a:solidFill>
                  <a:schemeClr val="tx1"/>
                </a:solidFill>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3"/>
          <p:cNvSpPr>
            <a:spLocks noGrp="1"/>
          </p:cNvSpPr>
          <p:nvPr>
            <p:ph type="dt" sz="half" idx="10"/>
          </p:nvPr>
        </p:nvSpPr>
        <p:spPr/>
        <p:txBody>
          <a:bodyPr/>
          <a:lstStyle>
            <a:lvl1pPr>
              <a:defRPr/>
            </a:lvl1pPr>
          </a:lstStyle>
          <a:p>
            <a:pPr>
              <a:defRPr/>
            </a:pPr>
            <a:endParaRPr lang="en-US"/>
          </a:p>
        </p:txBody>
      </p:sp>
      <p:sp>
        <p:nvSpPr>
          <p:cNvPr id="5" name="Footer Placeholder 9"/>
          <p:cNvSpPr>
            <a:spLocks noGrp="1"/>
          </p:cNvSpPr>
          <p:nvPr>
            <p:ph type="ftr" sz="quarter" idx="11"/>
          </p:nvPr>
        </p:nvSpPr>
        <p:spPr/>
        <p:txBody>
          <a:bodyPr/>
          <a:lstStyle>
            <a:lvl1pPr>
              <a:defRPr/>
            </a:lvl1pPr>
          </a:lstStyle>
          <a:p>
            <a:pPr>
              <a:defRPr/>
            </a:pPr>
            <a:endParaRPr lang="en-US"/>
          </a:p>
        </p:txBody>
      </p:sp>
      <p:sp>
        <p:nvSpPr>
          <p:cNvPr id="6" name="Slide Number Placeholder 21"/>
          <p:cNvSpPr>
            <a:spLocks noGrp="1"/>
          </p:cNvSpPr>
          <p:nvPr>
            <p:ph type="sldNum" sz="quarter" idx="12"/>
          </p:nvPr>
        </p:nvSpPr>
        <p:spPr/>
        <p:txBody>
          <a:bodyPr/>
          <a:lstStyle>
            <a:lvl1pPr>
              <a:defRPr/>
            </a:lvl1pPr>
          </a:lstStyle>
          <a:p>
            <a:pPr>
              <a:defRPr/>
            </a:pPr>
            <a:fld id="{F907B72D-DE52-4C38-95CE-5210C144817D}"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7" name="Title 16"/>
          <p:cNvSpPr>
            <a:spLocks noGrp="1"/>
          </p:cNvSpPr>
          <p:nvPr>
            <p:ph type="title"/>
          </p:nvPr>
        </p:nvSpPr>
        <p:spPr/>
        <p:txBody>
          <a:bodyPr rtlCol="0"/>
          <a:lstStyle>
            <a:lvl1pPr>
              <a:defRPr>
                <a:solidFill>
                  <a:schemeClr val="tx1"/>
                </a:solidFill>
              </a:defRPr>
            </a:lvl1pPr>
          </a:lstStyle>
          <a:p>
            <a:r>
              <a:rPr lang="en-US" dirty="0" smtClean="0"/>
              <a:t>Click to edit Master title style</a:t>
            </a:r>
            <a:endParaRPr lang="en-US" dirty="0"/>
          </a:p>
        </p:txBody>
      </p:sp>
      <p:sp>
        <p:nvSpPr>
          <p:cNvPr id="4" name="Date Placeholder 23"/>
          <p:cNvSpPr>
            <a:spLocks noGrp="1"/>
          </p:cNvSpPr>
          <p:nvPr>
            <p:ph type="dt" sz="half" idx="10"/>
          </p:nvPr>
        </p:nvSpPr>
        <p:spPr/>
        <p:txBody>
          <a:bodyPr/>
          <a:lstStyle>
            <a:lvl1pPr>
              <a:defRPr/>
            </a:lvl1pPr>
          </a:lstStyle>
          <a:p>
            <a:pPr>
              <a:defRPr/>
            </a:pPr>
            <a:endParaRPr lang="en-US"/>
          </a:p>
        </p:txBody>
      </p:sp>
      <p:sp>
        <p:nvSpPr>
          <p:cNvPr id="5" name="Footer Placeholder 9"/>
          <p:cNvSpPr>
            <a:spLocks noGrp="1"/>
          </p:cNvSpPr>
          <p:nvPr>
            <p:ph type="ftr" sz="quarter" idx="11"/>
          </p:nvPr>
        </p:nvSpPr>
        <p:spPr/>
        <p:txBody>
          <a:bodyPr/>
          <a:lstStyle>
            <a:lvl1pPr>
              <a:defRPr/>
            </a:lvl1pPr>
          </a:lstStyle>
          <a:p>
            <a:pPr>
              <a:defRPr/>
            </a:pPr>
            <a:endParaRPr lang="en-US"/>
          </a:p>
        </p:txBody>
      </p:sp>
      <p:sp>
        <p:nvSpPr>
          <p:cNvPr id="6" name="Slide Number Placeholder 21"/>
          <p:cNvSpPr>
            <a:spLocks noGrp="1"/>
          </p:cNvSpPr>
          <p:nvPr>
            <p:ph type="sldNum" sz="quarter" idx="12"/>
          </p:nvPr>
        </p:nvSpPr>
        <p:spPr/>
        <p:txBody>
          <a:bodyPr/>
          <a:lstStyle>
            <a:lvl1pPr>
              <a:defRPr/>
            </a:lvl1pPr>
          </a:lstStyle>
          <a:p>
            <a:pPr>
              <a:defRPr/>
            </a:pPr>
            <a:fld id="{D751754B-C724-4E62-8D21-3408491AD5B3}"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cxnSp>
        <p:nvCxnSpPr>
          <p:cNvPr id="4" name="Straight Connector 3"/>
          <p:cNvCxnSpPr/>
          <p:nvPr/>
        </p:nvCxnSpPr>
        <p:spPr>
          <a:xfrm>
            <a:off x="685800" y="4916488"/>
            <a:ext cx="7924800" cy="4762"/>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chemeClr val="tx1"/>
                </a:solidFill>
                <a:effectLst>
                  <a:innerShdw blurRad="38100" dist="25400" dir="13500000">
                    <a:prstClr val="black">
                      <a:alpha val="70000"/>
                    </a:prstClr>
                  </a:innerShdw>
                </a:effectLst>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85800" y="4958864"/>
            <a:ext cx="7924800" cy="984736"/>
          </a:xfrm>
        </p:spPr>
        <p:txBody>
          <a:bodyPr/>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85704B5-944E-473E-9304-9D2D308F1A7B}"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dirty="0" smtClean="0"/>
              <a:t>Click to edit Master title style</a:t>
            </a:r>
            <a:endParaRPr lang="en-US" dirty="0"/>
          </a:p>
        </p:txBody>
      </p:sp>
      <p:sp>
        <p:nvSpPr>
          <p:cNvPr id="11" name="Content Placeholder 10"/>
          <p:cNvSpPr>
            <a:spLocks noGrp="1"/>
          </p:cNvSpPr>
          <p:nvPr>
            <p:ph sz="half" idx="1"/>
          </p:nvPr>
        </p:nvSpPr>
        <p:spPr>
          <a:xfrm>
            <a:off x="457200" y="1524000"/>
            <a:ext cx="4059936"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half" idx="2"/>
          </p:nvPr>
        </p:nvSpPr>
        <p:spPr>
          <a:xfrm>
            <a:off x="4648200" y="1524000"/>
            <a:ext cx="4059936"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23"/>
          <p:cNvSpPr>
            <a:spLocks noGrp="1"/>
          </p:cNvSpPr>
          <p:nvPr>
            <p:ph type="dt" sz="half" idx="10"/>
          </p:nvPr>
        </p:nvSpPr>
        <p:spPr/>
        <p:txBody>
          <a:bodyPr/>
          <a:lstStyle>
            <a:lvl1pPr>
              <a:defRPr/>
            </a:lvl1pPr>
          </a:lstStyle>
          <a:p>
            <a:pPr>
              <a:defRPr/>
            </a:pPr>
            <a:endParaRPr lang="en-US"/>
          </a:p>
        </p:txBody>
      </p:sp>
      <p:sp>
        <p:nvSpPr>
          <p:cNvPr id="6" name="Footer Placeholder 9"/>
          <p:cNvSpPr>
            <a:spLocks noGrp="1"/>
          </p:cNvSpPr>
          <p:nvPr>
            <p:ph type="ftr" sz="quarter" idx="11"/>
          </p:nvPr>
        </p:nvSpPr>
        <p:spPr/>
        <p:txBody>
          <a:bodyPr/>
          <a:lstStyle>
            <a:lvl1pPr>
              <a:defRPr/>
            </a:lvl1pPr>
          </a:lstStyle>
          <a:p>
            <a:pPr>
              <a:defRPr/>
            </a:pPr>
            <a:endParaRPr lang="en-US"/>
          </a:p>
        </p:txBody>
      </p:sp>
      <p:sp>
        <p:nvSpPr>
          <p:cNvPr id="7" name="Slide Number Placeholder 21"/>
          <p:cNvSpPr>
            <a:spLocks noGrp="1"/>
          </p:cNvSpPr>
          <p:nvPr>
            <p:ph type="sldNum" sz="quarter" idx="12"/>
          </p:nvPr>
        </p:nvSpPr>
        <p:spPr/>
        <p:txBody>
          <a:bodyPr/>
          <a:lstStyle>
            <a:lvl1pPr>
              <a:defRPr/>
            </a:lvl1pPr>
          </a:lstStyle>
          <a:p>
            <a:pPr>
              <a:defRPr/>
            </a:pPr>
            <a:fld id="{0E4DFAD4-ADB7-4B95-BF65-B9B639AAB9A9}"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7" name="Straight Connector 6"/>
          <p:cNvCxnSpPr/>
          <p:nvPr/>
        </p:nvCxnSpPr>
        <p:spPr>
          <a:xfrm>
            <a:off x="563563" y="2179638"/>
            <a:ext cx="3748087" cy="1587"/>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4754563" y="2179638"/>
            <a:ext cx="3749675" cy="1587"/>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4" name="Content Placeholder 33"/>
          <p:cNvSpPr>
            <a:spLocks noGrp="1"/>
          </p:cNvSpPr>
          <p:nvPr>
            <p:ph sz="quarter" idx="4"/>
          </p:nvPr>
        </p:nvSpPr>
        <p:spPr>
          <a:xfrm>
            <a:off x="4649788" y="2201896"/>
            <a:ext cx="4038600"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Title 1"/>
          <p:cNvSpPr>
            <a:spLocks noGrp="1"/>
          </p:cNvSpPr>
          <p:nvPr>
            <p:ph type="title"/>
          </p:nvPr>
        </p:nvSpPr>
        <p:spPr>
          <a:xfrm>
            <a:off x="457200" y="155448"/>
            <a:ext cx="8229600" cy="1143000"/>
          </a:xfrm>
        </p:spPr>
        <p:txBody>
          <a:bodyPr/>
          <a:lstStyle>
            <a:lvl1pPr>
              <a:defRPr>
                <a:solidFill>
                  <a:schemeClr val="tx1"/>
                </a:solidFill>
              </a:defRPr>
            </a:lvl1pPr>
          </a:lstStyle>
          <a:p>
            <a:r>
              <a:rPr lang="en-US" dirty="0" smtClean="0"/>
              <a:t>Click to edit Master title style</a:t>
            </a:r>
            <a:endParaRPr lang="en-US" dirty="0"/>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9" name="Slide Number Placeholder 8"/>
          <p:cNvSpPr>
            <a:spLocks noGrp="1"/>
          </p:cNvSpPr>
          <p:nvPr>
            <p:ph type="sldNum" sz="quarter" idx="10"/>
          </p:nvPr>
        </p:nvSpPr>
        <p:spPr/>
        <p:txBody>
          <a:bodyPr/>
          <a:lstStyle>
            <a:lvl1pPr>
              <a:defRPr/>
            </a:lvl1pPr>
          </a:lstStyle>
          <a:p>
            <a:pPr>
              <a:defRPr/>
            </a:pPr>
            <a:fld id="{2075F638-128D-4155-B7F7-9F26A7C7C28C}" type="slidenum">
              <a:rPr lang="en-US"/>
              <a:pPr>
                <a:defRPr/>
              </a:pPr>
              <a:t>‹#›</a:t>
            </a:fld>
            <a:endParaRPr lang="en-US"/>
          </a:p>
        </p:txBody>
      </p:sp>
      <p:sp>
        <p:nvSpPr>
          <p:cNvPr id="10" name="Footer Placeholder 7"/>
          <p:cNvSpPr>
            <a:spLocks noGrp="1"/>
          </p:cNvSpPr>
          <p:nvPr>
            <p:ph type="ftr" sz="quarter" idx="11"/>
          </p:nvPr>
        </p:nvSpPr>
        <p:spPr/>
        <p:txBody>
          <a:bodyPr/>
          <a:lstStyle>
            <a:lvl1pPr>
              <a:defRPr/>
            </a:lvl1pPr>
          </a:lstStyle>
          <a:p>
            <a:pPr>
              <a:defRPr/>
            </a:pPr>
            <a:endParaRPr lang="en-US"/>
          </a:p>
        </p:txBody>
      </p:sp>
      <p:sp>
        <p:nvSpPr>
          <p:cNvPr id="11" name="Date Placeholder 6"/>
          <p:cNvSpPr>
            <a:spLocks noGrp="1"/>
          </p:cNvSpPr>
          <p:nvPr>
            <p:ph type="dt" sz="half" idx="12"/>
          </p:nvPr>
        </p:nvSpPr>
        <p:spPr/>
        <p:txBody>
          <a:bodyPr/>
          <a:lstStyle>
            <a:lvl1pPr>
              <a:defRPr/>
            </a:lvl1pPr>
          </a:lstStyle>
          <a:p>
            <a:pPr>
              <a:defRPr/>
            </a:pP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dirty="0" smtClean="0"/>
              <a:t>Click to edit Master title style</a:t>
            </a:r>
            <a:endParaRPr lang="en-US" dirty="0"/>
          </a:p>
        </p:txBody>
      </p:sp>
      <p:sp>
        <p:nvSpPr>
          <p:cNvPr id="3" name="Date Placeholder 23"/>
          <p:cNvSpPr>
            <a:spLocks noGrp="1"/>
          </p:cNvSpPr>
          <p:nvPr>
            <p:ph type="dt" sz="half" idx="10"/>
          </p:nvPr>
        </p:nvSpPr>
        <p:spPr/>
        <p:txBody>
          <a:bodyPr/>
          <a:lstStyle>
            <a:lvl1pPr>
              <a:defRPr/>
            </a:lvl1pPr>
          </a:lstStyle>
          <a:p>
            <a:pPr>
              <a:defRPr/>
            </a:pPr>
            <a:endParaRPr lang="en-US"/>
          </a:p>
        </p:txBody>
      </p:sp>
      <p:sp>
        <p:nvSpPr>
          <p:cNvPr id="4" name="Footer Placeholder 9"/>
          <p:cNvSpPr>
            <a:spLocks noGrp="1"/>
          </p:cNvSpPr>
          <p:nvPr>
            <p:ph type="ftr" sz="quarter" idx="11"/>
          </p:nvPr>
        </p:nvSpPr>
        <p:spPr/>
        <p:txBody>
          <a:bodyPr/>
          <a:lstStyle>
            <a:lvl1pPr>
              <a:defRPr/>
            </a:lvl1pPr>
          </a:lstStyle>
          <a:p>
            <a:pPr>
              <a:defRPr/>
            </a:pPr>
            <a:endParaRPr lang="en-US"/>
          </a:p>
        </p:txBody>
      </p:sp>
      <p:sp>
        <p:nvSpPr>
          <p:cNvPr id="5" name="Slide Number Placeholder 21"/>
          <p:cNvSpPr>
            <a:spLocks noGrp="1"/>
          </p:cNvSpPr>
          <p:nvPr>
            <p:ph type="sldNum" sz="quarter" idx="12"/>
          </p:nvPr>
        </p:nvSpPr>
        <p:spPr/>
        <p:txBody>
          <a:bodyPr/>
          <a:lstStyle>
            <a:lvl1pPr>
              <a:defRPr/>
            </a:lvl1pPr>
          </a:lstStyle>
          <a:p>
            <a:pPr>
              <a:defRPr/>
            </a:pPr>
            <a:fld id="{8CE5EA6D-5548-4D48-8D73-8DB691D55F1D}"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23"/>
          <p:cNvSpPr>
            <a:spLocks noGrp="1"/>
          </p:cNvSpPr>
          <p:nvPr>
            <p:ph type="dt" sz="half" idx="10"/>
          </p:nvPr>
        </p:nvSpPr>
        <p:spPr/>
        <p:txBody>
          <a:bodyPr/>
          <a:lstStyle>
            <a:lvl1pPr>
              <a:defRPr/>
            </a:lvl1pPr>
          </a:lstStyle>
          <a:p>
            <a:pPr>
              <a:defRPr/>
            </a:pPr>
            <a:endParaRPr lang="en-US"/>
          </a:p>
        </p:txBody>
      </p:sp>
      <p:sp>
        <p:nvSpPr>
          <p:cNvPr id="3" name="Footer Placeholder 9"/>
          <p:cNvSpPr>
            <a:spLocks noGrp="1"/>
          </p:cNvSpPr>
          <p:nvPr>
            <p:ph type="ftr" sz="quarter" idx="11"/>
          </p:nvPr>
        </p:nvSpPr>
        <p:spPr/>
        <p:txBody>
          <a:bodyPr/>
          <a:lstStyle>
            <a:lvl1pPr>
              <a:defRPr/>
            </a:lvl1pPr>
          </a:lstStyle>
          <a:p>
            <a:pPr>
              <a:defRPr/>
            </a:pPr>
            <a:endParaRPr lang="en-US"/>
          </a:p>
        </p:txBody>
      </p:sp>
      <p:sp>
        <p:nvSpPr>
          <p:cNvPr id="4" name="Slide Number Placeholder 21"/>
          <p:cNvSpPr>
            <a:spLocks noGrp="1"/>
          </p:cNvSpPr>
          <p:nvPr>
            <p:ph type="sldNum" sz="quarter" idx="12"/>
          </p:nvPr>
        </p:nvSpPr>
        <p:spPr/>
        <p:txBody>
          <a:bodyPr/>
          <a:lstStyle>
            <a:lvl1pPr>
              <a:defRPr/>
            </a:lvl1pPr>
          </a:lstStyle>
          <a:p>
            <a:pPr>
              <a:defRPr/>
            </a:pPr>
            <a:fld id="{3160901F-2FD5-48A7-8449-3A6D8F30E807}"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Text Placeholder 2"/>
          <p:cNvSpPr>
            <a:spLocks noGrp="1"/>
          </p:cNvSpPr>
          <p:nvPr>
            <p:ph type="body" idx="2"/>
          </p:nvPr>
        </p:nvSpPr>
        <p:spPr>
          <a:xfrm>
            <a:off x="6781800" y="1600200"/>
            <a:ext cx="1984248" cy="3733800"/>
          </a:xfrm>
        </p:spPr>
        <p:txBody>
          <a:bodyPr/>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lstStyle>
            <a:lvl1pPr algn="l">
              <a:buNone/>
              <a:defRPr sz="1800" b="1" spc="-50" baseline="0">
                <a:ln w="3175">
                  <a:noFill/>
                </a:ln>
                <a:solidFill>
                  <a:schemeClr val="tx2"/>
                </a:solidFill>
                <a:effectLst/>
                <a:latin typeface="+mn-lt"/>
                <a:ea typeface="+mn-ea"/>
                <a:cs typeface="+mn-cs"/>
              </a:defRPr>
            </a:lvl1pPr>
          </a:lstStyle>
          <a:p>
            <a:r>
              <a:rPr lang="en-US" smtClean="0"/>
              <a:t>Click to edit Master title style</a:t>
            </a:r>
            <a:endParaRPr lang="en-US"/>
          </a:p>
        </p:txBody>
      </p:sp>
      <p:sp>
        <p:nvSpPr>
          <p:cNvPr id="5" name="Date Placeholder 23"/>
          <p:cNvSpPr>
            <a:spLocks noGrp="1"/>
          </p:cNvSpPr>
          <p:nvPr>
            <p:ph type="dt" sz="half" idx="10"/>
          </p:nvPr>
        </p:nvSpPr>
        <p:spPr/>
        <p:txBody>
          <a:bodyPr/>
          <a:lstStyle>
            <a:lvl1pPr>
              <a:defRPr/>
            </a:lvl1pPr>
          </a:lstStyle>
          <a:p>
            <a:pPr>
              <a:defRPr/>
            </a:pPr>
            <a:endParaRPr lang="en-US"/>
          </a:p>
        </p:txBody>
      </p:sp>
      <p:sp>
        <p:nvSpPr>
          <p:cNvPr id="6" name="Footer Placeholder 9"/>
          <p:cNvSpPr>
            <a:spLocks noGrp="1"/>
          </p:cNvSpPr>
          <p:nvPr>
            <p:ph type="ftr" sz="quarter" idx="11"/>
          </p:nvPr>
        </p:nvSpPr>
        <p:spPr/>
        <p:txBody>
          <a:bodyPr/>
          <a:lstStyle>
            <a:lvl1pPr>
              <a:defRPr/>
            </a:lvl1pPr>
          </a:lstStyle>
          <a:p>
            <a:pPr>
              <a:defRPr/>
            </a:pPr>
            <a:endParaRPr lang="en-US"/>
          </a:p>
        </p:txBody>
      </p:sp>
      <p:sp>
        <p:nvSpPr>
          <p:cNvPr id="7" name="Slide Number Placeholder 21"/>
          <p:cNvSpPr>
            <a:spLocks noGrp="1"/>
          </p:cNvSpPr>
          <p:nvPr>
            <p:ph type="sldNum" sz="quarter" idx="12"/>
          </p:nvPr>
        </p:nvSpPr>
        <p:spPr/>
        <p:txBody>
          <a:bodyPr/>
          <a:lstStyle>
            <a:lvl1pPr>
              <a:defRPr/>
            </a:lvl1pPr>
          </a:lstStyle>
          <a:p>
            <a:pPr>
              <a:defRPr/>
            </a:pPr>
            <a:fld id="{80DB4F2C-37DD-4E55-9242-A1A4E6F4E90A}"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lstStyle>
            <a:lvl1pPr algn="l">
              <a:buNone/>
              <a:defRPr sz="1800" b="1" spc="-50" baseline="0">
                <a:ln w="3175">
                  <a:noFill/>
                </a:ln>
                <a:solidFill>
                  <a:schemeClr val="tx2"/>
                </a:solidFill>
                <a:effectLst/>
                <a:latin typeface="+mn-lt"/>
                <a:ea typeface="+mn-ea"/>
                <a:cs typeface="+mn-cs"/>
              </a:defRPr>
            </a:lvl1pPr>
          </a:lstStyle>
          <a:p>
            <a:r>
              <a:rPr lang="en-US" smtClean="0"/>
              <a:t>Click to edit Master title style</a:t>
            </a:r>
            <a:endParaRPr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normAutofit/>
          </a:bodyPr>
          <a:lstStyle>
            <a:lvl1pPr marL="0" indent="0">
              <a:buNone/>
              <a:defRPr sz="3200">
                <a:solidFill>
                  <a:schemeClr val="bg1"/>
                </a:solidFill>
              </a:defRPr>
            </a:lvl1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6629400" y="1600200"/>
            <a:ext cx="2057400" cy="4419600"/>
          </a:xfrm>
        </p:spPr>
        <p:txBody>
          <a:bodyPr/>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a:r>
              <a:rPr lang="en-US" smtClean="0"/>
              <a:t>Click to edit Master text styles</a:t>
            </a:r>
          </a:p>
        </p:txBody>
      </p:sp>
      <p:sp>
        <p:nvSpPr>
          <p:cNvPr id="5" name="Date Placeholder 23"/>
          <p:cNvSpPr>
            <a:spLocks noGrp="1"/>
          </p:cNvSpPr>
          <p:nvPr>
            <p:ph type="dt" sz="half" idx="10"/>
          </p:nvPr>
        </p:nvSpPr>
        <p:spPr/>
        <p:txBody>
          <a:bodyPr/>
          <a:lstStyle>
            <a:lvl1pPr>
              <a:defRPr/>
            </a:lvl1pPr>
          </a:lstStyle>
          <a:p>
            <a:pPr>
              <a:defRPr/>
            </a:pPr>
            <a:endParaRPr lang="en-US"/>
          </a:p>
        </p:txBody>
      </p:sp>
      <p:sp>
        <p:nvSpPr>
          <p:cNvPr id="6" name="Footer Placeholder 9"/>
          <p:cNvSpPr>
            <a:spLocks noGrp="1"/>
          </p:cNvSpPr>
          <p:nvPr>
            <p:ph type="ftr" sz="quarter" idx="11"/>
          </p:nvPr>
        </p:nvSpPr>
        <p:spPr/>
        <p:txBody>
          <a:bodyPr/>
          <a:lstStyle>
            <a:lvl1pPr>
              <a:defRPr/>
            </a:lvl1pPr>
          </a:lstStyle>
          <a:p>
            <a:pPr>
              <a:defRPr/>
            </a:pPr>
            <a:endParaRPr lang="en-US"/>
          </a:p>
        </p:txBody>
      </p:sp>
      <p:sp>
        <p:nvSpPr>
          <p:cNvPr id="7" name="Slide Number Placeholder 21"/>
          <p:cNvSpPr>
            <a:spLocks noGrp="1"/>
          </p:cNvSpPr>
          <p:nvPr>
            <p:ph type="sldNum" sz="quarter" idx="12"/>
          </p:nvPr>
        </p:nvSpPr>
        <p:spPr/>
        <p:txBody>
          <a:bodyPr/>
          <a:lstStyle>
            <a:lvl1pPr>
              <a:defRPr/>
            </a:lvl1pPr>
          </a:lstStyle>
          <a:p>
            <a:pPr>
              <a:defRPr/>
            </a:pPr>
            <a:fld id="{9E845912-98A3-40A1-8918-469606E4AC22}"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ext Placeholder 8"/>
          <p:cNvSpPr>
            <a:spLocks noGrp="1"/>
          </p:cNvSpPr>
          <p:nvPr>
            <p:ph type="body" idx="1"/>
          </p:nvPr>
        </p:nvSpPr>
        <p:spPr bwMode="auto">
          <a:xfrm>
            <a:off x="457200" y="1447800"/>
            <a:ext cx="8229600" cy="46783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4" name="Date Placeholder 23"/>
          <p:cNvSpPr>
            <a:spLocks noGrp="1"/>
          </p:cNvSpPr>
          <p:nvPr>
            <p:ph type="dt" sz="half" idx="2"/>
          </p:nvPr>
        </p:nvSpPr>
        <p:spPr>
          <a:xfrm>
            <a:off x="5791200" y="6203950"/>
            <a:ext cx="2590800" cy="384175"/>
          </a:xfrm>
          <a:prstGeom prst="rect">
            <a:avLst/>
          </a:prstGeom>
        </p:spPr>
        <p:txBody>
          <a:bodyPr vert="horz" anchor="ctr" anchorCtr="0"/>
          <a:lstStyle>
            <a:lvl1pPr algn="l" eaLnBrk="1" latinLnBrk="0" hangingPunct="1">
              <a:defRPr kumimoji="0" sz="1200">
                <a:solidFill>
                  <a:schemeClr val="tx2"/>
                </a:solidFill>
              </a:defRPr>
            </a:lvl1pPr>
          </a:lstStyle>
          <a:p>
            <a:pPr>
              <a:defRPr/>
            </a:pPr>
            <a:endParaRPr lang="en-US"/>
          </a:p>
        </p:txBody>
      </p:sp>
      <p:sp>
        <p:nvSpPr>
          <p:cNvPr id="10" name="Footer Placeholder 9"/>
          <p:cNvSpPr>
            <a:spLocks noGrp="1"/>
          </p:cNvSpPr>
          <p:nvPr>
            <p:ph type="ftr" sz="quarter" idx="3"/>
          </p:nvPr>
        </p:nvSpPr>
        <p:spPr>
          <a:xfrm>
            <a:off x="2133600" y="6203950"/>
            <a:ext cx="3581400" cy="384175"/>
          </a:xfrm>
          <a:prstGeom prst="rect">
            <a:avLst/>
          </a:prstGeom>
        </p:spPr>
        <p:txBody>
          <a:bodyPr vert="horz" anchor="ctr" anchorCtr="0"/>
          <a:lstStyle>
            <a:lvl1pPr algn="r" eaLnBrk="1" latinLnBrk="0" hangingPunct="1">
              <a:defRPr kumimoji="0" sz="1200">
                <a:solidFill>
                  <a:schemeClr val="tx2"/>
                </a:solidFill>
              </a:defRPr>
            </a:lvl1pPr>
          </a:lstStyle>
          <a:p>
            <a:pPr>
              <a:defRPr/>
            </a:pPr>
            <a:endParaRPr lang="en-US"/>
          </a:p>
        </p:txBody>
      </p:sp>
      <p:sp>
        <p:nvSpPr>
          <p:cNvPr id="22" name="Slide Number Placeholder 21"/>
          <p:cNvSpPr>
            <a:spLocks noGrp="1"/>
          </p:cNvSpPr>
          <p:nvPr>
            <p:ph type="sldNum" sz="quarter" idx="4"/>
          </p:nvPr>
        </p:nvSpPr>
        <p:spPr>
          <a:xfrm>
            <a:off x="8410575" y="6181725"/>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pPr>
              <a:defRPr/>
            </a:pPr>
            <a:fld id="{84C4CB14-EE1C-4749-A785-53B5849F550F}" type="slidenum">
              <a:rPr lang="en-US"/>
              <a:pPr>
                <a:defRPr/>
              </a:pPr>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lang="en-US" smtClean="0"/>
              <a:t>Click to edit Master title style</a:t>
            </a:r>
            <a:endParaRPr lang="en-US"/>
          </a:p>
        </p:txBody>
      </p:sp>
    </p:spTree>
  </p:cSld>
  <p:clrMap bg1="lt1" tx1="dk1" bg2="lt2" tx2="dk2" accent1="accent1" accent2="accent2" accent3="accent3" accent4="accent4" accent5="accent5" accent6="accent6" hlink="hlink" folHlink="folHlink"/>
  <p:sldLayoutIdLst>
    <p:sldLayoutId id="2147483762" r:id="rId1"/>
    <p:sldLayoutId id="2147483753" r:id="rId2"/>
    <p:sldLayoutId id="2147483763" r:id="rId3"/>
    <p:sldLayoutId id="2147483754" r:id="rId4"/>
    <p:sldLayoutId id="2147483764" r:id="rId5"/>
    <p:sldLayoutId id="2147483755" r:id="rId6"/>
    <p:sldLayoutId id="2147483756" r:id="rId7"/>
    <p:sldLayoutId id="2147483757" r:id="rId8"/>
    <p:sldLayoutId id="2147483758" r:id="rId9"/>
    <p:sldLayoutId id="2147483759" r:id="rId10"/>
    <p:sldLayoutId id="2147483760" r:id="rId11"/>
  </p:sldLayoutIdLst>
  <p:txStyles>
    <p:titleStyle>
      <a:lvl1pPr algn="l" rtl="0" eaLnBrk="0" fontAlgn="base" hangingPunct="0">
        <a:spcBef>
          <a:spcPct val="0"/>
        </a:spcBef>
        <a:spcAft>
          <a:spcPct val="0"/>
        </a:spcAft>
        <a:defRPr lang="en-US" sz="4200" kern="1200" spc="-10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a:lvl2pPr algn="l" rtl="0" eaLnBrk="0" fontAlgn="base" hangingPunct="0">
        <a:spcBef>
          <a:spcPct val="0"/>
        </a:spcBef>
        <a:spcAft>
          <a:spcPct val="0"/>
        </a:spcAft>
        <a:defRPr sz="4200">
          <a:solidFill>
            <a:srgbClr val="F9F9F9"/>
          </a:solidFill>
          <a:latin typeface="Arial" charset="0"/>
        </a:defRPr>
      </a:lvl2pPr>
      <a:lvl3pPr algn="l" rtl="0" eaLnBrk="0" fontAlgn="base" hangingPunct="0">
        <a:spcBef>
          <a:spcPct val="0"/>
        </a:spcBef>
        <a:spcAft>
          <a:spcPct val="0"/>
        </a:spcAft>
        <a:defRPr sz="4200">
          <a:solidFill>
            <a:srgbClr val="F9F9F9"/>
          </a:solidFill>
          <a:latin typeface="Arial" charset="0"/>
        </a:defRPr>
      </a:lvl3pPr>
      <a:lvl4pPr algn="l" rtl="0" eaLnBrk="0" fontAlgn="base" hangingPunct="0">
        <a:spcBef>
          <a:spcPct val="0"/>
        </a:spcBef>
        <a:spcAft>
          <a:spcPct val="0"/>
        </a:spcAft>
        <a:defRPr sz="4200">
          <a:solidFill>
            <a:srgbClr val="F9F9F9"/>
          </a:solidFill>
          <a:latin typeface="Arial" charset="0"/>
        </a:defRPr>
      </a:lvl4pPr>
      <a:lvl5pPr algn="l" rtl="0" eaLnBrk="0" fontAlgn="base" hangingPunct="0">
        <a:spcBef>
          <a:spcPct val="0"/>
        </a:spcBef>
        <a:spcAft>
          <a:spcPct val="0"/>
        </a:spcAft>
        <a:defRPr sz="4200">
          <a:solidFill>
            <a:srgbClr val="F9F9F9"/>
          </a:solidFill>
          <a:latin typeface="Arial" charset="0"/>
        </a:defRPr>
      </a:lvl5pPr>
      <a:lvl6pPr marL="457200" algn="l" rtl="0" fontAlgn="base">
        <a:spcBef>
          <a:spcPct val="0"/>
        </a:spcBef>
        <a:spcAft>
          <a:spcPct val="0"/>
        </a:spcAft>
        <a:defRPr sz="4200">
          <a:solidFill>
            <a:srgbClr val="F9F9F9"/>
          </a:solidFill>
          <a:latin typeface="Arial" charset="0"/>
        </a:defRPr>
      </a:lvl6pPr>
      <a:lvl7pPr marL="914400" algn="l" rtl="0" fontAlgn="base">
        <a:spcBef>
          <a:spcPct val="0"/>
        </a:spcBef>
        <a:spcAft>
          <a:spcPct val="0"/>
        </a:spcAft>
        <a:defRPr sz="4200">
          <a:solidFill>
            <a:srgbClr val="F9F9F9"/>
          </a:solidFill>
          <a:latin typeface="Arial" charset="0"/>
        </a:defRPr>
      </a:lvl7pPr>
      <a:lvl8pPr marL="1371600" algn="l" rtl="0" fontAlgn="base">
        <a:spcBef>
          <a:spcPct val="0"/>
        </a:spcBef>
        <a:spcAft>
          <a:spcPct val="0"/>
        </a:spcAft>
        <a:defRPr sz="4200">
          <a:solidFill>
            <a:srgbClr val="F9F9F9"/>
          </a:solidFill>
          <a:latin typeface="Arial" charset="0"/>
        </a:defRPr>
      </a:lvl8pPr>
      <a:lvl9pPr marL="1828800" algn="l" rtl="0" fontAlgn="base">
        <a:spcBef>
          <a:spcPct val="0"/>
        </a:spcBef>
        <a:spcAft>
          <a:spcPct val="0"/>
        </a:spcAft>
        <a:defRPr sz="4200">
          <a:solidFill>
            <a:srgbClr val="F9F9F9"/>
          </a:solidFill>
          <a:latin typeface="Arial" charset="0"/>
        </a:defRPr>
      </a:lvl9pPr>
    </p:titleStyle>
    <p:bodyStyle>
      <a:lvl1pPr marL="273050" indent="-273050" algn="l" rtl="0" eaLnBrk="0" fontAlgn="base" hangingPunct="0">
        <a:spcBef>
          <a:spcPts val="600"/>
        </a:spcBef>
        <a:spcAft>
          <a:spcPct val="0"/>
        </a:spcAft>
        <a:buClr>
          <a:schemeClr val="accent2"/>
        </a:buClr>
        <a:buSzPct val="85000"/>
        <a:buFont typeface="Wingdings 2" pitchFamily="18" charset="2"/>
        <a:buChar char=""/>
        <a:defRPr sz="2600" kern="1200">
          <a:solidFill>
            <a:schemeClr val="tx1"/>
          </a:solidFill>
          <a:latin typeface="+mn-lt"/>
          <a:ea typeface="+mn-ea"/>
          <a:cs typeface="+mn-cs"/>
        </a:defRPr>
      </a:lvl1pPr>
      <a:lvl2pPr marL="639763" indent="-273050" algn="l" rtl="0" eaLnBrk="0" fontAlgn="base" hangingPunct="0">
        <a:spcBef>
          <a:spcPts val="300"/>
        </a:spcBef>
        <a:spcAft>
          <a:spcPct val="0"/>
        </a:spcAft>
        <a:buClr>
          <a:srgbClr val="B39E00"/>
        </a:buClr>
        <a:buSzPct val="85000"/>
        <a:buFont typeface="Wingdings 2" pitchFamily="18" charset="2"/>
        <a:buChar char=""/>
        <a:defRPr sz="2400" kern="1200">
          <a:solidFill>
            <a:schemeClr val="tx2"/>
          </a:solidFill>
          <a:latin typeface="+mn-lt"/>
          <a:ea typeface="+mn-ea"/>
          <a:cs typeface="+mn-cs"/>
        </a:defRPr>
      </a:lvl2pPr>
      <a:lvl3pPr marL="1004888" indent="-228600" algn="l" rtl="0" eaLnBrk="0" fontAlgn="base" hangingPunct="0">
        <a:spcBef>
          <a:spcPts val="300"/>
        </a:spcBef>
        <a:spcAft>
          <a:spcPct val="0"/>
        </a:spcAft>
        <a:buClr>
          <a:srgbClr val="958300"/>
        </a:buClr>
        <a:buSzPct val="85000"/>
        <a:buFont typeface="Wingdings 2" pitchFamily="18" charset="2"/>
        <a:buChar char=""/>
        <a:defRPr sz="2100" kern="1200">
          <a:solidFill>
            <a:schemeClr val="tx1"/>
          </a:solidFill>
          <a:latin typeface="+mn-lt"/>
          <a:ea typeface="+mn-ea"/>
          <a:cs typeface="+mn-cs"/>
        </a:defRPr>
      </a:lvl3pPr>
      <a:lvl4pPr marL="1279525" indent="-228600" algn="l" rtl="0" eaLnBrk="0" fontAlgn="base" hangingPunct="0">
        <a:spcBef>
          <a:spcPts val="300"/>
        </a:spcBef>
        <a:spcAft>
          <a:spcPct val="0"/>
        </a:spcAft>
        <a:buClr>
          <a:srgbClr val="B39E00"/>
        </a:buClr>
        <a:buSzPct val="85000"/>
        <a:buFont typeface="Wingdings 2" pitchFamily="18" charset="2"/>
        <a:buChar char=""/>
        <a:defRPr sz="1900" kern="1200">
          <a:solidFill>
            <a:schemeClr val="tx1"/>
          </a:solidFill>
          <a:latin typeface="+mn-lt"/>
          <a:ea typeface="+mn-ea"/>
          <a:cs typeface="+mn-cs"/>
        </a:defRPr>
      </a:lvl4pPr>
      <a:lvl5pPr marL="1554163" indent="-228600" algn="l" rtl="0" eaLnBrk="0" fontAlgn="base" hangingPunct="0">
        <a:spcBef>
          <a:spcPts val="338"/>
        </a:spcBef>
        <a:spcAft>
          <a:spcPct val="0"/>
        </a:spcAft>
        <a:buClr>
          <a:srgbClr val="B39E00"/>
        </a:buClr>
        <a:buSzPct val="85000"/>
        <a:buFont typeface="Wingdings 2" pitchFamily="18" charset="2"/>
        <a:buChar char=""/>
        <a:defRPr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ChangeArrowheads="1"/>
          </p:cNvSpPr>
          <p:nvPr/>
        </p:nvSpPr>
        <p:spPr bwMode="auto">
          <a:xfrm>
            <a:off x="285750" y="4365625"/>
            <a:ext cx="8607425" cy="1943100"/>
          </a:xfrm>
          <a:prstGeom prst="rect">
            <a:avLst/>
          </a:prstGeom>
          <a:noFill/>
          <a:ln w="9525">
            <a:noFill/>
            <a:miter lim="800000"/>
            <a:headEnd/>
            <a:tailEnd/>
          </a:ln>
        </p:spPr>
        <p:txBody>
          <a:bodyPr/>
          <a:lstStyle/>
          <a:p>
            <a:pPr marL="342900" indent="-342900" algn="ctr">
              <a:lnSpc>
                <a:spcPct val="80000"/>
              </a:lnSpc>
              <a:spcBef>
                <a:spcPct val="20000"/>
              </a:spcBef>
            </a:pPr>
            <a:r>
              <a:rPr lang="en-US" sz="2800" b="1" dirty="0"/>
              <a:t/>
            </a:r>
            <a:br>
              <a:rPr lang="en-US" sz="2800" b="1" dirty="0"/>
            </a:br>
            <a:r>
              <a:rPr lang="en-US" sz="2800" b="1" dirty="0"/>
              <a:t>UNESCO </a:t>
            </a:r>
          </a:p>
          <a:p>
            <a:pPr marL="342900" indent="-342900" algn="ctr">
              <a:lnSpc>
                <a:spcPct val="80000"/>
              </a:lnSpc>
              <a:spcBef>
                <a:spcPct val="20000"/>
              </a:spcBef>
            </a:pPr>
            <a:r>
              <a:rPr lang="en-US" sz="2800" b="1" dirty="0"/>
              <a:t>Intangible Cultural Heritage </a:t>
            </a:r>
            <a:r>
              <a:rPr lang="en-US" sz="2800" b="1" dirty="0" smtClean="0"/>
              <a:t>Section</a:t>
            </a:r>
          </a:p>
        </p:txBody>
      </p:sp>
      <p:pic>
        <p:nvPicPr>
          <p:cNvPr id="5124" name="Picture 2"/>
          <p:cNvPicPr>
            <a:picLocks noChangeAspect="1" noChangeArrowheads="1"/>
          </p:cNvPicPr>
          <p:nvPr/>
        </p:nvPicPr>
        <p:blipFill>
          <a:blip r:embed="rId3" cstate="screen"/>
          <a:srcRect/>
          <a:stretch>
            <a:fillRect/>
          </a:stretch>
        </p:blipFill>
        <p:spPr bwMode="auto">
          <a:xfrm>
            <a:off x="357188" y="706438"/>
            <a:ext cx="3214687" cy="2008187"/>
          </a:xfrm>
          <a:prstGeom prst="rect">
            <a:avLst/>
          </a:prstGeom>
          <a:noFill/>
          <a:ln w="9525">
            <a:noFill/>
            <a:miter lim="800000"/>
            <a:headEnd/>
            <a:tailEnd/>
          </a:ln>
        </p:spPr>
      </p:pic>
      <p:sp>
        <p:nvSpPr>
          <p:cNvPr id="5" name="TextBox 4"/>
          <p:cNvSpPr txBox="1"/>
          <p:nvPr/>
        </p:nvSpPr>
        <p:spPr>
          <a:xfrm>
            <a:off x="3929058" y="857232"/>
            <a:ext cx="4357718" cy="369332"/>
          </a:xfrm>
          <a:prstGeom prst="rect">
            <a:avLst/>
          </a:prstGeom>
          <a:noFill/>
        </p:spPr>
        <p:txBody>
          <a:bodyPr wrap="square" rtlCol="0">
            <a:spAutoFit/>
          </a:bodyPr>
          <a:lstStyle/>
          <a:p>
            <a:endParaRPr lang="en-GB"/>
          </a:p>
        </p:txBody>
      </p:sp>
      <p:sp>
        <p:nvSpPr>
          <p:cNvPr id="6" name="TextBox 5"/>
          <p:cNvSpPr txBox="1"/>
          <p:nvPr/>
        </p:nvSpPr>
        <p:spPr>
          <a:xfrm>
            <a:off x="4211960" y="908720"/>
            <a:ext cx="4104456" cy="2677656"/>
          </a:xfrm>
          <a:prstGeom prst="rect">
            <a:avLst/>
          </a:prstGeom>
          <a:noFill/>
        </p:spPr>
        <p:txBody>
          <a:bodyPr wrap="square" rtlCol="0">
            <a:spAutoFit/>
          </a:bodyPr>
          <a:lstStyle/>
          <a:p>
            <a:r>
              <a:rPr lang="en-ZA" sz="3600" dirty="0" smtClean="0"/>
              <a:t>Introducing the Intangible Heritage Convention </a:t>
            </a:r>
          </a:p>
          <a:p>
            <a:endParaRPr lang="en-ZA" sz="3600" dirty="0" smtClean="0"/>
          </a:p>
          <a:p>
            <a:r>
              <a:rPr lang="en-US" sz="2400" b="1" smtClean="0"/>
              <a:t>IMP </a:t>
            </a:r>
            <a:r>
              <a:rPr lang="en-ZA" sz="2400" smtClean="0"/>
              <a:t>5.2</a:t>
            </a:r>
            <a:endParaRPr lang="en-ZA" sz="2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3635896" y="332656"/>
            <a:ext cx="5328592" cy="1296144"/>
          </a:xfrm>
        </p:spPr>
        <p:txBody>
          <a:bodyPr>
            <a:normAutofit/>
          </a:bodyPr>
          <a:lstStyle/>
          <a:p>
            <a:r>
              <a:rPr lang="en-ZA" sz="3200" dirty="0" smtClean="0"/>
              <a:t>The </a:t>
            </a:r>
            <a:r>
              <a:rPr lang="en-ZA" sz="3200" dirty="0" err="1" smtClean="0"/>
              <a:t>Sanké</a:t>
            </a:r>
            <a:r>
              <a:rPr lang="en-ZA" sz="3200" dirty="0" smtClean="0"/>
              <a:t> </a:t>
            </a:r>
            <a:r>
              <a:rPr lang="en-ZA" sz="3200" dirty="0" err="1" smtClean="0"/>
              <a:t>mon</a:t>
            </a:r>
            <a:r>
              <a:rPr lang="en-ZA" sz="3200" dirty="0" smtClean="0"/>
              <a:t>: collective fishing rite of the </a:t>
            </a:r>
            <a:r>
              <a:rPr lang="en-ZA" sz="3200" dirty="0" err="1" smtClean="0"/>
              <a:t>Sanké</a:t>
            </a:r>
            <a:endParaRPr lang="en-ZA" sz="3200" dirty="0"/>
          </a:p>
        </p:txBody>
      </p:sp>
      <p:sp>
        <p:nvSpPr>
          <p:cNvPr id="47107" name="Rectangle 3"/>
          <p:cNvSpPr>
            <a:spLocks noGrp="1" noChangeArrowheads="1"/>
          </p:cNvSpPr>
          <p:nvPr>
            <p:ph type="body" idx="1"/>
          </p:nvPr>
        </p:nvSpPr>
        <p:spPr>
          <a:xfrm>
            <a:off x="4644008" y="1916832"/>
            <a:ext cx="4044280" cy="4320480"/>
          </a:xfrm>
        </p:spPr>
        <p:txBody>
          <a:bodyPr/>
          <a:lstStyle/>
          <a:p>
            <a:pPr marL="0" indent="0">
              <a:buNone/>
            </a:pPr>
            <a:r>
              <a:rPr lang="en-ZA" sz="2000" dirty="0" smtClean="0"/>
              <a:t>The </a:t>
            </a:r>
            <a:r>
              <a:rPr lang="en-ZA" sz="2000" dirty="0" err="1" smtClean="0"/>
              <a:t>Sanké</a:t>
            </a:r>
            <a:r>
              <a:rPr lang="en-ZA" sz="2000" dirty="0" smtClean="0"/>
              <a:t> </a:t>
            </a:r>
            <a:r>
              <a:rPr lang="en-ZA" sz="2000" dirty="0" err="1" smtClean="0"/>
              <a:t>mon</a:t>
            </a:r>
            <a:r>
              <a:rPr lang="en-ZA" sz="2000" dirty="0" smtClean="0"/>
              <a:t> collective fishing rite takes place annually in the </a:t>
            </a:r>
            <a:r>
              <a:rPr lang="en-ZA" sz="2000" dirty="0" err="1" smtClean="0"/>
              <a:t>Ségou</a:t>
            </a:r>
            <a:r>
              <a:rPr lang="en-ZA" sz="2000" dirty="0" smtClean="0"/>
              <a:t> region of Mali to mark the beginning of the rainy season and commemorate the founding of the town San.</a:t>
            </a:r>
          </a:p>
          <a:p>
            <a:pPr marL="0" indent="0">
              <a:buNone/>
            </a:pPr>
            <a:endParaRPr lang="en-ZA" sz="2000" dirty="0" smtClean="0">
              <a:latin typeface="+mj-lt"/>
            </a:endParaRPr>
          </a:p>
          <a:p>
            <a:pPr marL="0" indent="0">
              <a:buNone/>
            </a:pPr>
            <a:r>
              <a:rPr lang="fr-FR" sz="2000" dirty="0" smtClean="0"/>
              <a:t>In </a:t>
            </a:r>
            <a:r>
              <a:rPr lang="fr-FR" sz="2000" dirty="0" err="1" smtClean="0"/>
              <a:t>recent</a:t>
            </a:r>
            <a:r>
              <a:rPr lang="fr-FR" sz="2000" dirty="0" smtClean="0"/>
              <a:t> </a:t>
            </a:r>
            <a:r>
              <a:rPr lang="fr-FR" sz="2000" dirty="0" err="1" smtClean="0"/>
              <a:t>years</a:t>
            </a:r>
            <a:r>
              <a:rPr lang="fr-FR" sz="2000" dirty="0" smtClean="0"/>
              <a:t>, </a:t>
            </a:r>
            <a:r>
              <a:rPr lang="fr-FR" sz="2000" dirty="0" err="1" smtClean="0"/>
              <a:t>fewer</a:t>
            </a:r>
            <a:r>
              <a:rPr lang="fr-FR" sz="2000" dirty="0" smtClean="0"/>
              <a:t> people attend the rite, </a:t>
            </a:r>
            <a:r>
              <a:rPr lang="fr-FR" sz="2000" dirty="0" err="1" smtClean="0"/>
              <a:t>because</a:t>
            </a:r>
            <a:r>
              <a:rPr lang="fr-FR" sz="2000" dirty="0" smtClean="0"/>
              <a:t> of </a:t>
            </a:r>
            <a:r>
              <a:rPr lang="fr-FR" sz="2000" dirty="0" err="1" smtClean="0"/>
              <a:t>decreasing</a:t>
            </a:r>
            <a:r>
              <a:rPr lang="fr-FR" sz="2000" dirty="0" smtClean="0"/>
              <a:t> </a:t>
            </a:r>
            <a:r>
              <a:rPr lang="fr-FR" sz="2000" dirty="0" err="1" smtClean="0"/>
              <a:t>awareness</a:t>
            </a:r>
            <a:r>
              <a:rPr lang="fr-FR" sz="2000" dirty="0" smtClean="0"/>
              <a:t> of </a:t>
            </a:r>
            <a:r>
              <a:rPr lang="fr-FR" sz="2000" dirty="0" err="1" smtClean="0"/>
              <a:t>its</a:t>
            </a:r>
            <a:r>
              <a:rPr lang="fr-FR" sz="2000" dirty="0" smtClean="0"/>
              <a:t> </a:t>
            </a:r>
            <a:r>
              <a:rPr lang="fr-FR" sz="2000" dirty="0" err="1" smtClean="0"/>
              <a:t>function</a:t>
            </a:r>
            <a:r>
              <a:rPr lang="fr-FR" sz="2000" dirty="0" smtClean="0"/>
              <a:t> and </a:t>
            </a:r>
            <a:r>
              <a:rPr lang="fr-FR" sz="2000" dirty="0" err="1" smtClean="0"/>
              <a:t>history</a:t>
            </a:r>
            <a:r>
              <a:rPr lang="fr-FR" sz="2000" dirty="0" smtClean="0"/>
              <a:t>, </a:t>
            </a:r>
            <a:r>
              <a:rPr lang="fr-FR" sz="2000" dirty="0" err="1" smtClean="0"/>
              <a:t>occasional</a:t>
            </a:r>
            <a:r>
              <a:rPr lang="fr-FR" sz="2000" dirty="0" smtClean="0"/>
              <a:t> accidents and the </a:t>
            </a:r>
            <a:r>
              <a:rPr lang="fr-FR" sz="2000" dirty="0" err="1" smtClean="0"/>
              <a:t>degradation</a:t>
            </a:r>
            <a:r>
              <a:rPr lang="fr-FR" sz="2000" dirty="0" smtClean="0"/>
              <a:t> of the </a:t>
            </a:r>
            <a:r>
              <a:rPr lang="fr-FR" sz="2000" dirty="0" err="1" smtClean="0"/>
              <a:t>Sanké</a:t>
            </a:r>
            <a:r>
              <a:rPr lang="fr-FR" sz="2000" dirty="0" smtClean="0"/>
              <a:t> Lake </a:t>
            </a:r>
            <a:endParaRPr lang="en-US" sz="2000" dirty="0">
              <a:latin typeface="+mj-lt"/>
            </a:endParaRPr>
          </a:p>
        </p:txBody>
      </p:sp>
      <p:pic>
        <p:nvPicPr>
          <p:cNvPr id="6" name="Picture 2"/>
          <p:cNvPicPr>
            <a:picLocks noChangeAspect="1" noChangeArrowheads="1"/>
          </p:cNvPicPr>
          <p:nvPr/>
        </p:nvPicPr>
        <p:blipFill>
          <a:blip r:embed="rId3" cstate="screen"/>
          <a:srcRect/>
          <a:stretch>
            <a:fillRect/>
          </a:stretch>
        </p:blipFill>
        <p:spPr bwMode="auto">
          <a:xfrm>
            <a:off x="357188" y="223838"/>
            <a:ext cx="3071812" cy="1919287"/>
          </a:xfrm>
          <a:prstGeom prst="rect">
            <a:avLst/>
          </a:prstGeom>
          <a:noFill/>
          <a:ln w="9525">
            <a:noFill/>
            <a:miter lim="800000"/>
            <a:headEnd/>
            <a:tailEnd/>
          </a:ln>
        </p:spPr>
      </p:pic>
      <p:pic>
        <p:nvPicPr>
          <p:cNvPr id="1026" name="Picture 2"/>
          <p:cNvPicPr>
            <a:picLocks noChangeAspect="1" noChangeArrowheads="1"/>
          </p:cNvPicPr>
          <p:nvPr/>
        </p:nvPicPr>
        <p:blipFill>
          <a:blip r:embed="rId4" cstate="screen"/>
          <a:srcRect/>
          <a:stretch>
            <a:fillRect/>
          </a:stretch>
        </p:blipFill>
        <p:spPr bwMode="auto">
          <a:xfrm>
            <a:off x="251520" y="1988840"/>
            <a:ext cx="4342191" cy="3456384"/>
          </a:xfrm>
          <a:prstGeom prst="rect">
            <a:avLst/>
          </a:prstGeom>
          <a:noFill/>
          <a:ln w="9525">
            <a:noFill/>
            <a:miter lim="800000"/>
            <a:headEnd/>
            <a:tailEnd/>
          </a:ln>
        </p:spPr>
      </p:pic>
      <p:sp>
        <p:nvSpPr>
          <p:cNvPr id="7" name="TextBox 6"/>
          <p:cNvSpPr txBox="1"/>
          <p:nvPr/>
        </p:nvSpPr>
        <p:spPr>
          <a:xfrm>
            <a:off x="323528" y="5661248"/>
            <a:ext cx="4248472" cy="646331"/>
          </a:xfrm>
          <a:prstGeom prst="rect">
            <a:avLst/>
          </a:prstGeom>
          <a:noFill/>
        </p:spPr>
        <p:txBody>
          <a:bodyPr wrap="square" rtlCol="0">
            <a:spAutoFit/>
          </a:bodyPr>
          <a:lstStyle/>
          <a:p>
            <a:r>
              <a:rPr lang="fr-FR" dirty="0" smtClean="0"/>
              <a:t>© Direction nationale du patrimoine culturel, Ministère de la culture du Mali</a:t>
            </a:r>
            <a:endParaRPr lang="en-ZA"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4067944" y="332656"/>
            <a:ext cx="4752528" cy="1368152"/>
          </a:xfrm>
        </p:spPr>
        <p:txBody>
          <a:bodyPr>
            <a:normAutofit/>
          </a:bodyPr>
          <a:lstStyle/>
          <a:p>
            <a:pPr algn="r"/>
            <a:r>
              <a:rPr lang="en-ZA" sz="3600" b="1" dirty="0" smtClean="0"/>
              <a:t/>
            </a:r>
            <a:br>
              <a:rPr lang="en-ZA" sz="3600" b="1" dirty="0" smtClean="0"/>
            </a:br>
            <a:r>
              <a:rPr lang="en-ZA" sz="3600" dirty="0" smtClean="0"/>
              <a:t> The Tango</a:t>
            </a:r>
            <a:endParaRPr lang="en-US" sz="3600" dirty="0"/>
          </a:p>
        </p:txBody>
      </p:sp>
      <p:sp>
        <p:nvSpPr>
          <p:cNvPr id="47107" name="Rectangle 3"/>
          <p:cNvSpPr>
            <a:spLocks noGrp="1" noChangeArrowheads="1"/>
          </p:cNvSpPr>
          <p:nvPr>
            <p:ph type="body" idx="1"/>
          </p:nvPr>
        </p:nvSpPr>
        <p:spPr>
          <a:xfrm>
            <a:off x="4499992" y="2420888"/>
            <a:ext cx="4188296" cy="3672408"/>
          </a:xfrm>
        </p:spPr>
        <p:txBody>
          <a:bodyPr/>
          <a:lstStyle/>
          <a:p>
            <a:pPr marL="0" indent="0">
              <a:buFontTx/>
              <a:buNone/>
            </a:pPr>
            <a:r>
              <a:rPr lang="en-ZA" sz="2000" dirty="0" smtClean="0"/>
              <a:t>The Tango is a symbol of the popular culture of Argentina and Uruguay, especially their capital cities. Originating in working class neighbourhoods of Buenos Aires, the Tango dates back to the late nineteenth century. Practiced spontaneously or in more formal settings, it enjoys great popularity locally and worldwide.</a:t>
            </a:r>
            <a:endParaRPr lang="en-US" sz="2000" dirty="0"/>
          </a:p>
        </p:txBody>
      </p:sp>
      <p:pic>
        <p:nvPicPr>
          <p:cNvPr id="6" name="Picture 2"/>
          <p:cNvPicPr>
            <a:picLocks noChangeAspect="1" noChangeArrowheads="1"/>
          </p:cNvPicPr>
          <p:nvPr/>
        </p:nvPicPr>
        <p:blipFill>
          <a:blip r:embed="rId3" cstate="screen"/>
          <a:srcRect/>
          <a:stretch>
            <a:fillRect/>
          </a:stretch>
        </p:blipFill>
        <p:spPr bwMode="auto">
          <a:xfrm>
            <a:off x="357188" y="223838"/>
            <a:ext cx="3071812" cy="1919287"/>
          </a:xfrm>
          <a:prstGeom prst="rect">
            <a:avLst/>
          </a:prstGeom>
          <a:noFill/>
          <a:ln w="9525">
            <a:noFill/>
            <a:miter lim="800000"/>
            <a:headEnd/>
            <a:tailEnd/>
          </a:ln>
        </p:spPr>
      </p:pic>
      <p:sp>
        <p:nvSpPr>
          <p:cNvPr id="9" name="TextBox 8"/>
          <p:cNvSpPr txBox="1"/>
          <p:nvPr/>
        </p:nvSpPr>
        <p:spPr>
          <a:xfrm>
            <a:off x="899592" y="5949280"/>
            <a:ext cx="3528392" cy="646331"/>
          </a:xfrm>
          <a:prstGeom prst="rect">
            <a:avLst/>
          </a:prstGeom>
          <a:noFill/>
        </p:spPr>
        <p:txBody>
          <a:bodyPr wrap="square" rtlCol="0">
            <a:spAutoFit/>
          </a:bodyPr>
          <a:lstStyle/>
          <a:p>
            <a:r>
              <a:rPr lang="es-ES" dirty="0" smtClean="0"/>
              <a:t>© 2008, </a:t>
            </a:r>
            <a:r>
              <a:rPr lang="es-ES" dirty="0" err="1" smtClean="0"/>
              <a:t>by</a:t>
            </a:r>
            <a:r>
              <a:rPr lang="es-ES" dirty="0" smtClean="0"/>
              <a:t> Ministerio de Cultura Ciudad de Buenos Aires</a:t>
            </a:r>
            <a:endParaRPr lang="en-ZA" dirty="0"/>
          </a:p>
        </p:txBody>
      </p:sp>
      <p:pic>
        <p:nvPicPr>
          <p:cNvPr id="1027" name="Picture 3"/>
          <p:cNvPicPr>
            <a:picLocks noChangeAspect="1" noChangeArrowheads="1"/>
          </p:cNvPicPr>
          <p:nvPr/>
        </p:nvPicPr>
        <p:blipFill>
          <a:blip r:embed="rId4" cstate="screen"/>
          <a:srcRect/>
          <a:stretch>
            <a:fillRect/>
          </a:stretch>
        </p:blipFill>
        <p:spPr bwMode="auto">
          <a:xfrm>
            <a:off x="1259632" y="2132856"/>
            <a:ext cx="2533650" cy="3810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4067944" y="476672"/>
            <a:ext cx="4896544" cy="1368152"/>
          </a:xfrm>
        </p:spPr>
        <p:txBody>
          <a:bodyPr>
            <a:noAutofit/>
          </a:bodyPr>
          <a:lstStyle/>
          <a:p>
            <a:pPr algn="r"/>
            <a:r>
              <a:rPr lang="en-ZA" sz="2800" b="1" dirty="0" smtClean="0"/>
              <a:t>Register of Best safeguarding Practices</a:t>
            </a:r>
            <a:br>
              <a:rPr lang="en-ZA" sz="2800" b="1" dirty="0" smtClean="0"/>
            </a:br>
            <a:endParaRPr lang="en-US" sz="2800" dirty="0"/>
          </a:p>
        </p:txBody>
      </p:sp>
      <p:sp>
        <p:nvSpPr>
          <p:cNvPr id="47107" name="Rectangle 3"/>
          <p:cNvSpPr>
            <a:spLocks noGrp="1" noChangeArrowheads="1"/>
          </p:cNvSpPr>
          <p:nvPr>
            <p:ph type="body" idx="1"/>
          </p:nvPr>
        </p:nvSpPr>
        <p:spPr>
          <a:xfrm>
            <a:off x="5364088" y="2132856"/>
            <a:ext cx="3396208" cy="3600400"/>
          </a:xfrm>
        </p:spPr>
        <p:txBody>
          <a:bodyPr/>
          <a:lstStyle/>
          <a:p>
            <a:pPr marL="0" indent="0">
              <a:buFontTx/>
              <a:buNone/>
            </a:pPr>
            <a:r>
              <a:rPr lang="en-ZA" sz="2400" b="1" dirty="0" smtClean="0"/>
              <a:t>School museum of </a:t>
            </a:r>
            <a:r>
              <a:rPr lang="en-ZA" sz="2400" b="1" dirty="0" err="1" smtClean="0"/>
              <a:t>Pusol</a:t>
            </a:r>
            <a:r>
              <a:rPr lang="en-ZA" sz="2400" b="1" dirty="0" smtClean="0"/>
              <a:t> (Spain) </a:t>
            </a:r>
          </a:p>
          <a:p>
            <a:pPr marL="0" indent="0">
              <a:buFontTx/>
              <a:buNone/>
            </a:pPr>
            <a:r>
              <a:rPr lang="en-ZA" sz="2400" dirty="0" smtClean="0"/>
              <a:t>Guided by teachers, children explore the rich heritage of Elche by working with tradition-bearers and documenting their heritage. </a:t>
            </a:r>
          </a:p>
        </p:txBody>
      </p:sp>
      <p:pic>
        <p:nvPicPr>
          <p:cNvPr id="6" name="Picture 2"/>
          <p:cNvPicPr>
            <a:picLocks noChangeAspect="1" noChangeArrowheads="1"/>
          </p:cNvPicPr>
          <p:nvPr/>
        </p:nvPicPr>
        <p:blipFill>
          <a:blip r:embed="rId3" cstate="screen"/>
          <a:srcRect/>
          <a:stretch>
            <a:fillRect/>
          </a:stretch>
        </p:blipFill>
        <p:spPr bwMode="auto">
          <a:xfrm>
            <a:off x="357188" y="223838"/>
            <a:ext cx="3071812" cy="1919287"/>
          </a:xfrm>
          <a:prstGeom prst="rect">
            <a:avLst/>
          </a:prstGeom>
          <a:noFill/>
          <a:ln w="9525">
            <a:noFill/>
            <a:miter lim="800000"/>
            <a:headEnd/>
            <a:tailEnd/>
          </a:ln>
        </p:spPr>
      </p:pic>
      <p:pic>
        <p:nvPicPr>
          <p:cNvPr id="2" name="Picture 2"/>
          <p:cNvPicPr>
            <a:picLocks noChangeAspect="1" noChangeArrowheads="1"/>
          </p:cNvPicPr>
          <p:nvPr/>
        </p:nvPicPr>
        <p:blipFill>
          <a:blip r:embed="rId4" cstate="screen"/>
          <a:srcRect/>
          <a:stretch>
            <a:fillRect/>
          </a:stretch>
        </p:blipFill>
        <p:spPr bwMode="auto">
          <a:xfrm>
            <a:off x="467544" y="2060848"/>
            <a:ext cx="4762500" cy="3571875"/>
          </a:xfrm>
          <a:prstGeom prst="rect">
            <a:avLst/>
          </a:prstGeom>
          <a:noFill/>
          <a:ln w="9525">
            <a:noFill/>
            <a:miter lim="800000"/>
            <a:headEnd/>
            <a:tailEnd/>
          </a:ln>
        </p:spPr>
      </p:pic>
      <p:sp>
        <p:nvSpPr>
          <p:cNvPr id="7" name="TextBox 6"/>
          <p:cNvSpPr txBox="1"/>
          <p:nvPr/>
        </p:nvSpPr>
        <p:spPr>
          <a:xfrm>
            <a:off x="395536" y="5805265"/>
            <a:ext cx="4680520" cy="646331"/>
          </a:xfrm>
          <a:prstGeom prst="rect">
            <a:avLst/>
          </a:prstGeom>
          <a:noFill/>
        </p:spPr>
        <p:txBody>
          <a:bodyPr wrap="square" rtlCol="0">
            <a:spAutoFit/>
          </a:bodyPr>
          <a:lstStyle/>
          <a:p>
            <a:r>
              <a:rPr lang="en-ZA" dirty="0" smtClean="0"/>
              <a:t>(</a:t>
            </a:r>
            <a:r>
              <a:rPr lang="en-ZA" dirty="0" err="1" smtClean="0"/>
              <a:t>c</a:t>
            </a:r>
            <a:r>
              <a:rPr lang="en-ZA" dirty="0" smtClean="0"/>
              <a:t>) 2010 Centre for Traditional Culture – School museum of </a:t>
            </a:r>
            <a:r>
              <a:rPr lang="en-ZA" dirty="0" err="1" smtClean="0"/>
              <a:t>Pujol</a:t>
            </a:r>
            <a:endParaRPr lang="en-ZA"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p:cNvSpPr/>
          <p:nvPr/>
        </p:nvSpPr>
        <p:spPr>
          <a:xfrm>
            <a:off x="3563888" y="4653136"/>
            <a:ext cx="3816424" cy="1584176"/>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en-ZA"/>
          </a:p>
        </p:txBody>
      </p:sp>
      <p:sp>
        <p:nvSpPr>
          <p:cNvPr id="12" name="Oval 11"/>
          <p:cNvSpPr/>
          <p:nvPr/>
        </p:nvSpPr>
        <p:spPr>
          <a:xfrm>
            <a:off x="4788024" y="1844824"/>
            <a:ext cx="3888432" cy="2952328"/>
          </a:xfrm>
          <a:prstGeom prst="ellipse">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ZA"/>
          </a:p>
        </p:txBody>
      </p:sp>
      <p:sp>
        <p:nvSpPr>
          <p:cNvPr id="7" name="Oval 6"/>
          <p:cNvSpPr/>
          <p:nvPr/>
        </p:nvSpPr>
        <p:spPr>
          <a:xfrm>
            <a:off x="467544" y="2204864"/>
            <a:ext cx="4608512" cy="2880320"/>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ZA"/>
          </a:p>
        </p:txBody>
      </p:sp>
      <p:sp>
        <p:nvSpPr>
          <p:cNvPr id="15362" name="Rectangle 2"/>
          <p:cNvSpPr>
            <a:spLocks noGrp="1" noChangeArrowheads="1"/>
          </p:cNvSpPr>
          <p:nvPr>
            <p:ph type="title"/>
          </p:nvPr>
        </p:nvSpPr>
        <p:spPr>
          <a:xfrm>
            <a:off x="3923928" y="332656"/>
            <a:ext cx="4834880" cy="1182960"/>
          </a:xfrm>
        </p:spPr>
        <p:txBody>
          <a:bodyPr>
            <a:normAutofit fontScale="90000"/>
          </a:bodyPr>
          <a:lstStyle/>
          <a:p>
            <a:pPr algn="r"/>
            <a:r>
              <a:rPr lang="en-GB" dirty="0" smtClean="0"/>
              <a:t>Organs of the Convention</a:t>
            </a:r>
            <a:endParaRPr lang="en-US" dirty="0"/>
          </a:p>
        </p:txBody>
      </p:sp>
      <p:sp>
        <p:nvSpPr>
          <p:cNvPr id="15363" name="Rectangle 3"/>
          <p:cNvSpPr>
            <a:spLocks noGrp="1" noChangeArrowheads="1"/>
          </p:cNvSpPr>
          <p:nvPr>
            <p:ph type="body" idx="1"/>
          </p:nvPr>
        </p:nvSpPr>
        <p:spPr>
          <a:xfrm flipV="1">
            <a:off x="2987824" y="1988840"/>
            <a:ext cx="5904656" cy="72008"/>
          </a:xfrm>
        </p:spPr>
        <p:txBody>
          <a:bodyPr/>
          <a:lstStyle/>
          <a:p>
            <a:pPr>
              <a:lnSpc>
                <a:spcPct val="80000"/>
              </a:lnSpc>
              <a:buFontTx/>
              <a:buNone/>
            </a:pPr>
            <a:r>
              <a:rPr lang="en-US" sz="1600" dirty="0" smtClean="0"/>
              <a:t>.</a:t>
            </a:r>
            <a:endParaRPr lang="en-US" sz="1600" dirty="0"/>
          </a:p>
        </p:txBody>
      </p:sp>
      <p:pic>
        <p:nvPicPr>
          <p:cNvPr id="6" name="Picture 2"/>
          <p:cNvPicPr>
            <a:picLocks noChangeAspect="1" noChangeArrowheads="1"/>
          </p:cNvPicPr>
          <p:nvPr/>
        </p:nvPicPr>
        <p:blipFill>
          <a:blip r:embed="rId3" cstate="screen"/>
          <a:srcRect/>
          <a:stretch>
            <a:fillRect/>
          </a:stretch>
        </p:blipFill>
        <p:spPr bwMode="auto">
          <a:xfrm>
            <a:off x="395536" y="188640"/>
            <a:ext cx="3071812" cy="1919287"/>
          </a:xfrm>
          <a:prstGeom prst="rect">
            <a:avLst/>
          </a:prstGeom>
          <a:noFill/>
          <a:ln w="9525">
            <a:noFill/>
            <a:miter lim="800000"/>
            <a:headEnd/>
            <a:tailEnd/>
          </a:ln>
        </p:spPr>
      </p:pic>
      <p:sp>
        <p:nvSpPr>
          <p:cNvPr id="5" name="Rectangle 4"/>
          <p:cNvSpPr/>
          <p:nvPr/>
        </p:nvSpPr>
        <p:spPr>
          <a:xfrm>
            <a:off x="971600" y="2852936"/>
            <a:ext cx="3672408" cy="1569660"/>
          </a:xfrm>
          <a:prstGeom prst="rect">
            <a:avLst/>
          </a:prstGeom>
        </p:spPr>
        <p:txBody>
          <a:bodyPr wrap="square">
            <a:spAutoFit/>
          </a:bodyPr>
          <a:lstStyle/>
          <a:p>
            <a:r>
              <a:rPr lang="en-GB" sz="2400" dirty="0" smtClean="0"/>
              <a:t>General Assembly: sovereign body of the Convention. All States Parties are members.</a:t>
            </a:r>
            <a:endParaRPr lang="en-ZA" sz="2400" dirty="0"/>
          </a:p>
        </p:txBody>
      </p:sp>
      <p:sp>
        <p:nvSpPr>
          <p:cNvPr id="9" name="Rectangle 8"/>
          <p:cNvSpPr/>
          <p:nvPr/>
        </p:nvSpPr>
        <p:spPr>
          <a:xfrm>
            <a:off x="5436096" y="2348880"/>
            <a:ext cx="2880320" cy="1938992"/>
          </a:xfrm>
          <a:prstGeom prst="rect">
            <a:avLst/>
          </a:prstGeom>
        </p:spPr>
        <p:txBody>
          <a:bodyPr wrap="square">
            <a:spAutoFit/>
          </a:bodyPr>
          <a:lstStyle/>
          <a:p>
            <a:r>
              <a:rPr lang="en-GB" sz="2400" dirty="0" smtClean="0"/>
              <a:t>Intergovernmental Committee: 24  states members, implement the Convention. </a:t>
            </a:r>
            <a:endParaRPr lang="en-ZA" sz="2400" dirty="0"/>
          </a:p>
        </p:txBody>
      </p:sp>
      <p:sp>
        <p:nvSpPr>
          <p:cNvPr id="11" name="TextBox 10"/>
          <p:cNvSpPr txBox="1"/>
          <p:nvPr/>
        </p:nvSpPr>
        <p:spPr>
          <a:xfrm>
            <a:off x="3635896" y="4941168"/>
            <a:ext cx="3600400" cy="1200329"/>
          </a:xfrm>
          <a:prstGeom prst="rect">
            <a:avLst/>
          </a:prstGeom>
          <a:noFill/>
        </p:spPr>
        <p:txBody>
          <a:bodyPr wrap="square" rtlCol="0">
            <a:spAutoFit/>
          </a:bodyPr>
          <a:lstStyle/>
          <a:p>
            <a:r>
              <a:rPr lang="en-ZA" sz="2400" dirty="0" smtClean="0"/>
              <a:t>UNESCO Secretariat assists in implementation of the Convention</a:t>
            </a:r>
            <a:endParaRPr lang="en-ZA" sz="2400" b="1" dirty="0"/>
          </a:p>
        </p:txBody>
      </p:sp>
      <p:sp>
        <p:nvSpPr>
          <p:cNvPr id="13" name="Curved Up Arrow 12"/>
          <p:cNvSpPr/>
          <p:nvPr/>
        </p:nvSpPr>
        <p:spPr>
          <a:xfrm rot="-2340000">
            <a:off x="7154113" y="4746707"/>
            <a:ext cx="1201657" cy="614916"/>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solidFill>
                <a:schemeClr val="tx1"/>
              </a:solidFill>
            </a:endParaRPr>
          </a:p>
        </p:txBody>
      </p:sp>
      <p:sp>
        <p:nvSpPr>
          <p:cNvPr id="16" name="Curved Down Arrow 15"/>
          <p:cNvSpPr/>
          <p:nvPr/>
        </p:nvSpPr>
        <p:spPr>
          <a:xfrm rot="13860000">
            <a:off x="2334227" y="5091557"/>
            <a:ext cx="1211904" cy="563831"/>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solidFill>
                <a:schemeClr val="tx1"/>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3923928" y="332656"/>
            <a:ext cx="4834880" cy="1182960"/>
          </a:xfrm>
        </p:spPr>
        <p:txBody>
          <a:bodyPr>
            <a:normAutofit fontScale="90000"/>
          </a:bodyPr>
          <a:lstStyle/>
          <a:p>
            <a:pPr algn="ctr"/>
            <a:r>
              <a:rPr lang="en-GB" dirty="0" smtClean="0"/>
              <a:t> Operational Directives</a:t>
            </a:r>
            <a:endParaRPr lang="en-US" dirty="0"/>
          </a:p>
        </p:txBody>
      </p:sp>
      <p:sp>
        <p:nvSpPr>
          <p:cNvPr id="15363" name="Rectangle 3"/>
          <p:cNvSpPr>
            <a:spLocks noGrp="1" noChangeArrowheads="1"/>
          </p:cNvSpPr>
          <p:nvPr>
            <p:ph type="body" idx="1"/>
          </p:nvPr>
        </p:nvSpPr>
        <p:spPr>
          <a:xfrm flipV="1">
            <a:off x="2987824" y="1988840"/>
            <a:ext cx="5904656" cy="72008"/>
          </a:xfrm>
        </p:spPr>
        <p:txBody>
          <a:bodyPr/>
          <a:lstStyle/>
          <a:p>
            <a:pPr>
              <a:lnSpc>
                <a:spcPct val="80000"/>
              </a:lnSpc>
              <a:buFontTx/>
              <a:buNone/>
            </a:pPr>
            <a:r>
              <a:rPr lang="en-US" sz="1600" dirty="0" smtClean="0"/>
              <a:t>.</a:t>
            </a:r>
            <a:endParaRPr lang="en-US" sz="1600" dirty="0"/>
          </a:p>
        </p:txBody>
      </p:sp>
      <p:pic>
        <p:nvPicPr>
          <p:cNvPr id="6" name="Picture 2"/>
          <p:cNvPicPr>
            <a:picLocks noChangeAspect="1" noChangeArrowheads="1"/>
          </p:cNvPicPr>
          <p:nvPr/>
        </p:nvPicPr>
        <p:blipFill>
          <a:blip r:embed="rId3" cstate="screen"/>
          <a:srcRect/>
          <a:stretch>
            <a:fillRect/>
          </a:stretch>
        </p:blipFill>
        <p:spPr bwMode="auto">
          <a:xfrm>
            <a:off x="395536" y="188640"/>
            <a:ext cx="3071812" cy="1919287"/>
          </a:xfrm>
          <a:prstGeom prst="rect">
            <a:avLst/>
          </a:prstGeom>
          <a:noFill/>
          <a:ln w="9525">
            <a:noFill/>
            <a:miter lim="800000"/>
            <a:headEnd/>
            <a:tailEnd/>
          </a:ln>
        </p:spPr>
      </p:pic>
      <p:sp>
        <p:nvSpPr>
          <p:cNvPr id="13" name="TextBox 12"/>
          <p:cNvSpPr txBox="1"/>
          <p:nvPr/>
        </p:nvSpPr>
        <p:spPr>
          <a:xfrm>
            <a:off x="3563888" y="1772817"/>
            <a:ext cx="4824536" cy="5262979"/>
          </a:xfrm>
          <a:prstGeom prst="rect">
            <a:avLst/>
          </a:prstGeom>
          <a:noFill/>
        </p:spPr>
        <p:txBody>
          <a:bodyPr wrap="square" rtlCol="0">
            <a:spAutoFit/>
          </a:bodyPr>
          <a:lstStyle/>
          <a:p>
            <a:r>
              <a:rPr lang="en-GB" sz="2400" dirty="0" smtClean="0"/>
              <a:t>Guide implementation of the Convention</a:t>
            </a:r>
          </a:p>
          <a:p>
            <a:endParaRPr lang="en-GB" sz="2400" dirty="0" smtClean="0"/>
          </a:p>
          <a:p>
            <a:r>
              <a:rPr lang="en-GB" sz="2400" dirty="0" smtClean="0"/>
              <a:t>Include regulations and procedures for Lists and Fund</a:t>
            </a:r>
          </a:p>
          <a:p>
            <a:endParaRPr lang="en-GB" sz="2400" dirty="0" smtClean="0"/>
          </a:p>
          <a:p>
            <a:r>
              <a:rPr lang="en-GB" sz="2400" dirty="0" smtClean="0"/>
              <a:t>Prepared by Committee, approved by General Assembly</a:t>
            </a:r>
          </a:p>
          <a:p>
            <a:endParaRPr lang="en-GB" sz="2400" dirty="0" smtClean="0"/>
          </a:p>
          <a:p>
            <a:r>
              <a:rPr lang="en-GB" sz="2400" dirty="0" smtClean="0"/>
              <a:t>First set approved 2008; amended and enlarged 2010</a:t>
            </a:r>
          </a:p>
          <a:p>
            <a:endParaRPr lang="en-GB" dirty="0" smtClean="0"/>
          </a:p>
          <a:p>
            <a:endParaRPr lang="en-GB" dirty="0" smtClean="0"/>
          </a:p>
          <a:p>
            <a:endParaRPr lang="en-GB" dirty="0" smtClean="0"/>
          </a:p>
          <a:p>
            <a:endParaRPr lang="en-ZA"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3923928" y="332656"/>
            <a:ext cx="4834880" cy="1080120"/>
          </a:xfrm>
        </p:spPr>
        <p:txBody>
          <a:bodyPr>
            <a:normAutofit fontScale="90000"/>
          </a:bodyPr>
          <a:lstStyle/>
          <a:p>
            <a:pPr algn="r"/>
            <a:r>
              <a:rPr lang="en-GB" dirty="0" smtClean="0"/>
              <a:t> Intangible Heritage Fund</a:t>
            </a:r>
            <a:endParaRPr lang="en-US" sz="3600" dirty="0"/>
          </a:p>
        </p:txBody>
      </p:sp>
      <p:sp>
        <p:nvSpPr>
          <p:cNvPr id="15363" name="Rectangle 3"/>
          <p:cNvSpPr>
            <a:spLocks noGrp="1" noChangeArrowheads="1"/>
          </p:cNvSpPr>
          <p:nvPr>
            <p:ph type="body" idx="1"/>
          </p:nvPr>
        </p:nvSpPr>
        <p:spPr>
          <a:xfrm flipV="1">
            <a:off x="2987824" y="1988840"/>
            <a:ext cx="5904656" cy="72008"/>
          </a:xfrm>
        </p:spPr>
        <p:txBody>
          <a:bodyPr/>
          <a:lstStyle/>
          <a:p>
            <a:pPr>
              <a:lnSpc>
                <a:spcPct val="80000"/>
              </a:lnSpc>
              <a:buFontTx/>
              <a:buNone/>
            </a:pPr>
            <a:r>
              <a:rPr lang="en-US" sz="1600" dirty="0" smtClean="0"/>
              <a:t>.</a:t>
            </a:r>
            <a:endParaRPr lang="en-US" sz="1600" dirty="0"/>
          </a:p>
        </p:txBody>
      </p:sp>
      <p:pic>
        <p:nvPicPr>
          <p:cNvPr id="6" name="Picture 2"/>
          <p:cNvPicPr>
            <a:picLocks noChangeAspect="1" noChangeArrowheads="1"/>
          </p:cNvPicPr>
          <p:nvPr/>
        </p:nvPicPr>
        <p:blipFill>
          <a:blip r:embed="rId3" cstate="screen"/>
          <a:srcRect/>
          <a:stretch>
            <a:fillRect/>
          </a:stretch>
        </p:blipFill>
        <p:spPr bwMode="auto">
          <a:xfrm>
            <a:off x="395536" y="188640"/>
            <a:ext cx="3071812" cy="1919287"/>
          </a:xfrm>
          <a:prstGeom prst="rect">
            <a:avLst/>
          </a:prstGeom>
          <a:noFill/>
          <a:ln w="9525">
            <a:noFill/>
            <a:miter lim="800000"/>
            <a:headEnd/>
            <a:tailEnd/>
          </a:ln>
        </p:spPr>
      </p:pic>
      <p:sp>
        <p:nvSpPr>
          <p:cNvPr id="13" name="TextBox 12"/>
          <p:cNvSpPr txBox="1"/>
          <p:nvPr/>
        </p:nvSpPr>
        <p:spPr>
          <a:xfrm>
            <a:off x="3714744" y="1844824"/>
            <a:ext cx="4745688" cy="5539978"/>
          </a:xfrm>
          <a:prstGeom prst="rect">
            <a:avLst/>
          </a:prstGeom>
          <a:noFill/>
        </p:spPr>
        <p:txBody>
          <a:bodyPr wrap="square" rtlCol="0">
            <a:spAutoFit/>
          </a:bodyPr>
          <a:lstStyle/>
          <a:p>
            <a:r>
              <a:rPr lang="en-ZA" sz="2400" b="1" dirty="0" smtClean="0"/>
              <a:t>Article 25 </a:t>
            </a:r>
          </a:p>
          <a:p>
            <a:pPr>
              <a:buFont typeface="Arial" pitchFamily="34" charset="0"/>
              <a:buChar char="•"/>
            </a:pPr>
            <a:r>
              <a:rPr lang="en-ZA" sz="2400" dirty="0" smtClean="0"/>
              <a:t>Mainly supports  safeguarding, inventory making, capacity building</a:t>
            </a:r>
          </a:p>
          <a:p>
            <a:pPr>
              <a:buFont typeface="Arial" pitchFamily="34" charset="0"/>
              <a:buChar char="•"/>
            </a:pPr>
            <a:r>
              <a:rPr lang="en-ZA" sz="2400" dirty="0" smtClean="0"/>
              <a:t> States Parties contribute to the Fund</a:t>
            </a:r>
          </a:p>
          <a:p>
            <a:pPr>
              <a:buFont typeface="Arial" pitchFamily="34" charset="0"/>
              <a:buChar char="•"/>
            </a:pPr>
            <a:r>
              <a:rPr lang="en-ZA" sz="2400" dirty="0" smtClean="0"/>
              <a:t>Some States make additional contributions</a:t>
            </a:r>
          </a:p>
          <a:p>
            <a:pPr>
              <a:buFont typeface="Arial" pitchFamily="34" charset="0"/>
              <a:buChar char="•"/>
            </a:pPr>
            <a:r>
              <a:rPr lang="en-ZA" sz="2400" dirty="0" smtClean="0"/>
              <a:t> States Parties may request financial assistance, singly or jointly</a:t>
            </a:r>
          </a:p>
          <a:p>
            <a:pPr>
              <a:buFont typeface="Arial" pitchFamily="34" charset="0"/>
              <a:buChar char="•"/>
            </a:pPr>
            <a:r>
              <a:rPr lang="en-ZA" sz="2400" dirty="0" smtClean="0"/>
              <a:t> Few requests for assistance received so far</a:t>
            </a:r>
          </a:p>
          <a:p>
            <a:pPr>
              <a:buFont typeface="Arial" pitchFamily="34" charset="0"/>
              <a:buChar char="•"/>
            </a:pPr>
            <a:endParaRPr lang="en-ZA" sz="2400" dirty="0" smtClean="0"/>
          </a:p>
          <a:p>
            <a:endParaRPr lang="en-ZA"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3923928" y="332656"/>
            <a:ext cx="4834880" cy="1080120"/>
          </a:xfrm>
        </p:spPr>
        <p:txBody>
          <a:bodyPr>
            <a:normAutofit fontScale="90000"/>
          </a:bodyPr>
          <a:lstStyle/>
          <a:p>
            <a:pPr algn="r"/>
            <a:r>
              <a:rPr lang="en-GB" dirty="0" smtClean="0"/>
              <a:t> Exercise: O</a:t>
            </a:r>
            <a:r>
              <a:rPr lang="en-ZA" dirty="0" err="1" smtClean="0"/>
              <a:t>bligations</a:t>
            </a:r>
            <a:r>
              <a:rPr lang="en-ZA" dirty="0" smtClean="0"/>
              <a:t> of States Parties</a:t>
            </a:r>
            <a:endParaRPr lang="en-US" sz="3600" dirty="0"/>
          </a:p>
        </p:txBody>
      </p:sp>
      <p:pic>
        <p:nvPicPr>
          <p:cNvPr id="6" name="Picture 2"/>
          <p:cNvPicPr>
            <a:picLocks noChangeAspect="1" noChangeArrowheads="1"/>
          </p:cNvPicPr>
          <p:nvPr/>
        </p:nvPicPr>
        <p:blipFill>
          <a:blip r:embed="rId3" cstate="screen"/>
          <a:srcRect/>
          <a:stretch>
            <a:fillRect/>
          </a:stretch>
        </p:blipFill>
        <p:spPr bwMode="auto">
          <a:xfrm>
            <a:off x="395536" y="188640"/>
            <a:ext cx="3071812" cy="1919287"/>
          </a:xfrm>
          <a:prstGeom prst="rect">
            <a:avLst/>
          </a:prstGeom>
          <a:noFill/>
          <a:ln w="9525">
            <a:noFill/>
            <a:miter lim="800000"/>
            <a:headEnd/>
            <a:tailEnd/>
          </a:ln>
        </p:spPr>
      </p:pic>
      <p:sp>
        <p:nvSpPr>
          <p:cNvPr id="13" name="TextBox 12"/>
          <p:cNvSpPr txBox="1"/>
          <p:nvPr/>
        </p:nvSpPr>
        <p:spPr>
          <a:xfrm>
            <a:off x="3995936" y="1844824"/>
            <a:ext cx="4464496" cy="738664"/>
          </a:xfrm>
          <a:prstGeom prst="rect">
            <a:avLst/>
          </a:prstGeom>
          <a:noFill/>
        </p:spPr>
        <p:txBody>
          <a:bodyPr wrap="square" rtlCol="0">
            <a:spAutoFit/>
          </a:bodyPr>
          <a:lstStyle/>
          <a:p>
            <a:pPr>
              <a:buFont typeface="Arial" pitchFamily="34" charset="0"/>
              <a:buChar char="•"/>
            </a:pPr>
            <a:endParaRPr lang="en-ZA" sz="2400" dirty="0" smtClean="0"/>
          </a:p>
          <a:p>
            <a:endParaRPr lang="en-ZA" dirty="0" smtClean="0"/>
          </a:p>
        </p:txBody>
      </p:sp>
      <p:sp>
        <p:nvSpPr>
          <p:cNvPr id="7" name="Content Placeholder 6"/>
          <p:cNvSpPr>
            <a:spLocks noGrp="1"/>
          </p:cNvSpPr>
          <p:nvPr>
            <p:ph idx="1"/>
          </p:nvPr>
        </p:nvSpPr>
        <p:spPr>
          <a:xfrm>
            <a:off x="3923928" y="2132856"/>
            <a:ext cx="4762872" cy="3963144"/>
          </a:xfrm>
        </p:spPr>
        <p:txBody>
          <a:bodyPr/>
          <a:lstStyle/>
          <a:p>
            <a:pPr>
              <a:buNone/>
            </a:pPr>
            <a:r>
              <a:rPr lang="en-ZA" dirty="0" smtClean="0"/>
              <a:t>In Articles 11-15 and 26-29 of the Convention, please</a:t>
            </a:r>
            <a:r>
              <a:rPr lang="en-ZA" dirty="0" smtClean="0">
                <a:solidFill>
                  <a:srgbClr val="FF0000"/>
                </a:solidFill>
              </a:rPr>
              <a:t> </a:t>
            </a:r>
            <a:r>
              <a:rPr lang="en-ZA" dirty="0" smtClean="0"/>
              <a:t>identify where it says </a:t>
            </a:r>
          </a:p>
          <a:p>
            <a:pPr>
              <a:buNone/>
            </a:pPr>
            <a:endParaRPr lang="en-ZA" dirty="0" smtClean="0"/>
          </a:p>
          <a:p>
            <a:pPr>
              <a:buNone/>
            </a:pPr>
            <a:r>
              <a:rPr lang="en-ZA" dirty="0" smtClean="0"/>
              <a:t>- States Parties shall ...?</a:t>
            </a:r>
          </a:p>
          <a:p>
            <a:pPr>
              <a:buNone/>
            </a:pPr>
            <a:endParaRPr lang="en-ZA" dirty="0" smtClean="0"/>
          </a:p>
          <a:p>
            <a:pPr>
              <a:buNone/>
            </a:pPr>
            <a:r>
              <a:rPr lang="en-ZA" dirty="0" smtClean="0"/>
              <a:t>- States Parties shall endeavour to ...?</a:t>
            </a:r>
            <a:endParaRPr lang="en-ZA"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p:cNvSpPr>
            <a:spLocks noGrp="1" noChangeArrowheads="1"/>
          </p:cNvSpPr>
          <p:nvPr>
            <p:ph type="title"/>
          </p:nvPr>
        </p:nvSpPr>
        <p:spPr>
          <a:xfrm>
            <a:off x="3419872" y="414338"/>
            <a:ext cx="5544616" cy="1142454"/>
          </a:xfrm>
        </p:spPr>
        <p:txBody>
          <a:bodyPr>
            <a:normAutofit fontScale="90000"/>
          </a:bodyPr>
          <a:lstStyle/>
          <a:p>
            <a:pPr algn="r" eaLnBrk="1" fontAlgn="auto" hangingPunct="1">
              <a:spcAft>
                <a:spcPts val="0"/>
              </a:spcAft>
              <a:defRPr/>
            </a:pPr>
            <a:r>
              <a:rPr lang="en-ZA" sz="4000" dirty="0" smtClean="0"/>
              <a:t>Obligations of States Parties</a:t>
            </a:r>
            <a:endParaRPr sz="4000" dirty="0" smtClean="0"/>
          </a:p>
        </p:txBody>
      </p:sp>
      <p:pic>
        <p:nvPicPr>
          <p:cNvPr id="6148" name="Picture 2"/>
          <p:cNvPicPr>
            <a:picLocks noChangeAspect="1" noChangeArrowheads="1"/>
          </p:cNvPicPr>
          <p:nvPr/>
        </p:nvPicPr>
        <p:blipFill>
          <a:blip r:embed="rId3" cstate="screen"/>
          <a:srcRect/>
          <a:stretch>
            <a:fillRect/>
          </a:stretch>
        </p:blipFill>
        <p:spPr bwMode="auto">
          <a:xfrm>
            <a:off x="357188" y="223838"/>
            <a:ext cx="3071812" cy="1919287"/>
          </a:xfrm>
          <a:prstGeom prst="rect">
            <a:avLst/>
          </a:prstGeom>
          <a:noFill/>
          <a:ln w="9525">
            <a:noFill/>
            <a:miter lim="800000"/>
            <a:headEnd/>
            <a:tailEnd/>
          </a:ln>
        </p:spPr>
      </p:pic>
      <p:sp>
        <p:nvSpPr>
          <p:cNvPr id="7" name="Content Placeholder 6"/>
          <p:cNvSpPr>
            <a:spLocks noGrp="1"/>
          </p:cNvSpPr>
          <p:nvPr>
            <p:ph idx="1"/>
          </p:nvPr>
        </p:nvSpPr>
        <p:spPr>
          <a:xfrm>
            <a:off x="2555776" y="2348880"/>
            <a:ext cx="6373216" cy="3888432"/>
          </a:xfrm>
        </p:spPr>
        <p:txBody>
          <a:bodyPr/>
          <a:lstStyle/>
          <a:p>
            <a:pPr>
              <a:buClr>
                <a:schemeClr val="bg2">
                  <a:lumMod val="25000"/>
                </a:schemeClr>
              </a:buClr>
            </a:pPr>
            <a:r>
              <a:rPr lang="en-GB" dirty="0" smtClean="0"/>
              <a:t>Safeguard ICH on its territory (Article 11(a))</a:t>
            </a:r>
          </a:p>
          <a:p>
            <a:pPr>
              <a:buClr>
                <a:schemeClr val="bg2">
                  <a:lumMod val="25000"/>
                </a:schemeClr>
              </a:buClr>
            </a:pPr>
            <a:r>
              <a:rPr lang="en-ZA" dirty="0" smtClean="0"/>
              <a:t>Ensure community participation in identifying and safeguarding (Article 11(b), 15)</a:t>
            </a:r>
          </a:p>
          <a:p>
            <a:pPr>
              <a:buClr>
                <a:schemeClr val="bg2">
                  <a:lumMod val="25000"/>
                </a:schemeClr>
              </a:buClr>
            </a:pPr>
            <a:r>
              <a:rPr lang="en-GB" dirty="0" smtClean="0"/>
              <a:t>Identify, define and inventory ICH in its territory (Article12.1)</a:t>
            </a:r>
          </a:p>
          <a:p>
            <a:pPr>
              <a:buClr>
                <a:schemeClr val="bg2">
                  <a:lumMod val="25000"/>
                </a:schemeClr>
              </a:buClr>
            </a:pPr>
            <a:r>
              <a:rPr lang="en-GB" dirty="0" smtClean="0"/>
              <a:t>Contribute to the ICH Fund (Article 26)</a:t>
            </a:r>
          </a:p>
          <a:p>
            <a:pPr>
              <a:buClr>
                <a:schemeClr val="bg2">
                  <a:lumMod val="25000"/>
                </a:schemeClr>
              </a:buClr>
            </a:pPr>
            <a:r>
              <a:rPr lang="en-GB" dirty="0" smtClean="0"/>
              <a:t>Report to the Committee (Article 29)</a:t>
            </a:r>
          </a:p>
          <a:p>
            <a:pPr>
              <a:buClr>
                <a:schemeClr val="bg2">
                  <a:lumMod val="25000"/>
                </a:schemeClr>
              </a:buClr>
              <a:buNone/>
            </a:pPr>
            <a:endParaRPr lang="en-GB" sz="1800" dirty="0" smtClean="0"/>
          </a:p>
          <a:p>
            <a:endParaRPr lang="en-GB" dirty="0" smtClean="0"/>
          </a:p>
          <a:p>
            <a:endParaRPr lang="en-GB" dirty="0" smtClean="0"/>
          </a:p>
          <a:p>
            <a:endParaRPr lang="en-ZA" dirty="0" smtClean="0"/>
          </a:p>
          <a:p>
            <a:endParaRPr lang="en-ZA"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3779912" y="260648"/>
            <a:ext cx="5112568" cy="1800200"/>
          </a:xfrm>
        </p:spPr>
        <p:txBody>
          <a:bodyPr>
            <a:normAutofit/>
          </a:bodyPr>
          <a:lstStyle/>
          <a:p>
            <a:pPr algn="r"/>
            <a:r>
              <a:rPr lang="en-GB" sz="4400" dirty="0" smtClean="0">
                <a:latin typeface="Arial" pitchFamily="34" charset="0"/>
                <a:cs typeface="Arial" pitchFamily="34" charset="0"/>
              </a:rPr>
              <a:t>Benefits of implementation (1)</a:t>
            </a:r>
          </a:p>
        </p:txBody>
      </p:sp>
      <p:sp>
        <p:nvSpPr>
          <p:cNvPr id="15363" name="Rectangle 3"/>
          <p:cNvSpPr>
            <a:spLocks noGrp="1" noChangeArrowheads="1"/>
          </p:cNvSpPr>
          <p:nvPr>
            <p:ph type="body" idx="1"/>
          </p:nvPr>
        </p:nvSpPr>
        <p:spPr>
          <a:xfrm>
            <a:off x="2987824" y="2060848"/>
            <a:ext cx="5904656" cy="4608512"/>
          </a:xfrm>
        </p:spPr>
        <p:txBody>
          <a:bodyPr/>
          <a:lstStyle/>
          <a:p>
            <a:pPr>
              <a:lnSpc>
                <a:spcPct val="80000"/>
              </a:lnSpc>
              <a:buFontTx/>
              <a:buNone/>
            </a:pPr>
            <a:r>
              <a:rPr lang="en-US" sz="1600" dirty="0" smtClean="0"/>
              <a:t>.</a:t>
            </a:r>
            <a:endParaRPr lang="en-US" sz="1600" dirty="0"/>
          </a:p>
        </p:txBody>
      </p:sp>
      <p:pic>
        <p:nvPicPr>
          <p:cNvPr id="6" name="Picture 2"/>
          <p:cNvPicPr>
            <a:picLocks noChangeAspect="1" noChangeArrowheads="1"/>
          </p:cNvPicPr>
          <p:nvPr/>
        </p:nvPicPr>
        <p:blipFill>
          <a:blip r:embed="rId3" cstate="screen"/>
          <a:srcRect/>
          <a:stretch>
            <a:fillRect/>
          </a:stretch>
        </p:blipFill>
        <p:spPr bwMode="auto">
          <a:xfrm>
            <a:off x="395536" y="188640"/>
            <a:ext cx="3071812" cy="1919287"/>
          </a:xfrm>
          <a:prstGeom prst="rect">
            <a:avLst/>
          </a:prstGeom>
          <a:noFill/>
          <a:ln w="9525">
            <a:noFill/>
            <a:miter lim="800000"/>
            <a:headEnd/>
            <a:tailEnd/>
          </a:ln>
        </p:spPr>
      </p:pic>
      <p:sp>
        <p:nvSpPr>
          <p:cNvPr id="5" name="TextBox 4"/>
          <p:cNvSpPr txBox="1"/>
          <p:nvPr/>
        </p:nvSpPr>
        <p:spPr>
          <a:xfrm>
            <a:off x="3347864" y="2636912"/>
            <a:ext cx="5328592" cy="3416320"/>
          </a:xfrm>
          <a:prstGeom prst="rect">
            <a:avLst/>
          </a:prstGeom>
          <a:noFill/>
        </p:spPr>
        <p:txBody>
          <a:bodyPr wrap="square" rtlCol="0">
            <a:spAutoFit/>
          </a:bodyPr>
          <a:lstStyle/>
          <a:p>
            <a:pPr marL="504000" lvl="0" indent="-504000"/>
            <a:r>
              <a:rPr lang="en-GB" sz="2400" dirty="0" smtClean="0"/>
              <a:t>Better safeguarding of the ICH nationally, contributing to:</a:t>
            </a:r>
            <a:endParaRPr lang="en-US" sz="2400" dirty="0" smtClean="0"/>
          </a:p>
          <a:p>
            <a:pPr lvl="2">
              <a:buFont typeface="Arial" pitchFamily="34" charset="0"/>
              <a:buChar char="•"/>
            </a:pPr>
            <a:r>
              <a:rPr lang="en-GB" sz="2400" dirty="0" smtClean="0"/>
              <a:t> Well-being of communities;</a:t>
            </a:r>
            <a:endParaRPr lang="en-ZA" sz="2400" dirty="0" smtClean="0"/>
          </a:p>
          <a:p>
            <a:pPr lvl="2">
              <a:buFont typeface="Arial" pitchFamily="34" charset="0"/>
              <a:buChar char="•"/>
            </a:pPr>
            <a:r>
              <a:rPr lang="en-GB" sz="2400" dirty="0" smtClean="0"/>
              <a:t> Respect and understanding between communities;</a:t>
            </a:r>
            <a:endParaRPr lang="en-ZA" sz="2400" dirty="0" smtClean="0"/>
          </a:p>
          <a:p>
            <a:pPr lvl="2">
              <a:buFont typeface="Arial" pitchFamily="34" charset="0"/>
              <a:buChar char="•"/>
            </a:pPr>
            <a:r>
              <a:rPr lang="en-GB" sz="2400" dirty="0" smtClean="0"/>
              <a:t> Enhancement of cultural diversity, at both national and international levels; and</a:t>
            </a:r>
            <a:endParaRPr lang="en-ZA" sz="2400" dirty="0" smtClean="0"/>
          </a:p>
          <a:p>
            <a:pPr lvl="2">
              <a:buFont typeface="Arial" pitchFamily="34" charset="0"/>
              <a:buChar char="•"/>
            </a:pPr>
            <a:r>
              <a:rPr lang="en-GB" sz="2400" dirty="0" smtClean="0"/>
              <a:t> Sustainable development</a:t>
            </a:r>
            <a:endParaRPr lang="en-ZA" sz="2400"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3779912" y="476672"/>
            <a:ext cx="5112568" cy="1584176"/>
          </a:xfrm>
        </p:spPr>
        <p:txBody>
          <a:bodyPr>
            <a:normAutofit/>
          </a:bodyPr>
          <a:lstStyle/>
          <a:p>
            <a:pPr algn="r"/>
            <a:r>
              <a:rPr lang="en-GB" sz="4400" dirty="0" smtClean="0">
                <a:latin typeface="Arial" pitchFamily="34" charset="0"/>
                <a:cs typeface="Arial" pitchFamily="34" charset="0"/>
              </a:rPr>
              <a:t>Benefits of implementation (</a:t>
            </a:r>
            <a:r>
              <a:rPr lang="en-GB" dirty="0" smtClean="0"/>
              <a:t>2) </a:t>
            </a:r>
            <a:endParaRPr lang="en-GB" sz="4400" dirty="0" smtClean="0">
              <a:latin typeface="Arial" pitchFamily="34" charset="0"/>
              <a:cs typeface="Arial" pitchFamily="34" charset="0"/>
            </a:endParaRPr>
          </a:p>
        </p:txBody>
      </p:sp>
      <p:sp>
        <p:nvSpPr>
          <p:cNvPr id="15363" name="Rectangle 3"/>
          <p:cNvSpPr>
            <a:spLocks noGrp="1" noChangeArrowheads="1"/>
          </p:cNvSpPr>
          <p:nvPr>
            <p:ph type="body" idx="1"/>
          </p:nvPr>
        </p:nvSpPr>
        <p:spPr>
          <a:xfrm>
            <a:off x="2987824" y="2060848"/>
            <a:ext cx="5904656" cy="4608512"/>
          </a:xfrm>
        </p:spPr>
        <p:txBody>
          <a:bodyPr/>
          <a:lstStyle/>
          <a:p>
            <a:pPr>
              <a:lnSpc>
                <a:spcPct val="80000"/>
              </a:lnSpc>
              <a:buFontTx/>
              <a:buNone/>
            </a:pPr>
            <a:r>
              <a:rPr lang="en-US" sz="1600" dirty="0" smtClean="0"/>
              <a:t>.</a:t>
            </a:r>
            <a:endParaRPr lang="en-US" sz="1600" dirty="0"/>
          </a:p>
        </p:txBody>
      </p:sp>
      <p:pic>
        <p:nvPicPr>
          <p:cNvPr id="6" name="Picture 2"/>
          <p:cNvPicPr>
            <a:picLocks noChangeAspect="1" noChangeArrowheads="1"/>
          </p:cNvPicPr>
          <p:nvPr/>
        </p:nvPicPr>
        <p:blipFill>
          <a:blip r:embed="rId3" cstate="screen"/>
          <a:srcRect/>
          <a:stretch>
            <a:fillRect/>
          </a:stretch>
        </p:blipFill>
        <p:spPr bwMode="auto">
          <a:xfrm>
            <a:off x="395536" y="188640"/>
            <a:ext cx="3071812" cy="1919287"/>
          </a:xfrm>
          <a:prstGeom prst="rect">
            <a:avLst/>
          </a:prstGeom>
          <a:noFill/>
          <a:ln w="9525">
            <a:noFill/>
            <a:miter lim="800000"/>
            <a:headEnd/>
            <a:tailEnd/>
          </a:ln>
        </p:spPr>
      </p:pic>
      <p:sp>
        <p:nvSpPr>
          <p:cNvPr id="5" name="TextBox 4"/>
          <p:cNvSpPr txBox="1"/>
          <p:nvPr/>
        </p:nvSpPr>
        <p:spPr>
          <a:xfrm>
            <a:off x="1928794" y="2428868"/>
            <a:ext cx="6747662" cy="4401205"/>
          </a:xfrm>
          <a:prstGeom prst="rect">
            <a:avLst/>
          </a:prstGeom>
          <a:noFill/>
        </p:spPr>
        <p:txBody>
          <a:bodyPr wrap="square" rtlCol="0">
            <a:spAutoFit/>
          </a:bodyPr>
          <a:lstStyle/>
          <a:p>
            <a:pPr marL="504000" lvl="0" indent="-504000"/>
            <a:r>
              <a:rPr lang="en-US" sz="2800" dirty="0" smtClean="0"/>
              <a:t>International cooperation and assistance:</a:t>
            </a:r>
          </a:p>
          <a:p>
            <a:pPr marL="504000" indent="-504000">
              <a:buFont typeface="Arial" pitchFamily="34" charset="0"/>
              <a:buChar char="•"/>
            </a:pPr>
            <a:r>
              <a:rPr lang="en-US" sz="2800" dirty="0" smtClean="0"/>
              <a:t>Sharing expertise and information internationally</a:t>
            </a:r>
          </a:p>
          <a:p>
            <a:pPr marL="504000" indent="-504000">
              <a:buFont typeface="Arial" pitchFamily="34" charset="0"/>
              <a:buChar char="•"/>
            </a:pPr>
            <a:r>
              <a:rPr lang="en-US" sz="2800" dirty="0" smtClean="0"/>
              <a:t>Sharing good safeguarding practices</a:t>
            </a:r>
          </a:p>
          <a:p>
            <a:pPr marL="504000" indent="-504000">
              <a:buFont typeface="Arial" pitchFamily="34" charset="0"/>
              <a:buChar char="•"/>
            </a:pPr>
            <a:r>
              <a:rPr lang="en-US" sz="2800" dirty="0" smtClean="0"/>
              <a:t>Accessing assistance from the Fund</a:t>
            </a:r>
          </a:p>
          <a:p>
            <a:pPr marL="504000" indent="-504000">
              <a:buFont typeface="Arial" pitchFamily="34" charset="0"/>
              <a:buChar char="•"/>
            </a:pPr>
            <a:r>
              <a:rPr lang="en-US" sz="2800" dirty="0" smtClean="0"/>
              <a:t>Nominating elements</a:t>
            </a:r>
          </a:p>
          <a:p>
            <a:pPr marL="504000" lvl="0" indent="-504000">
              <a:buFont typeface="Arial" pitchFamily="34" charset="0"/>
              <a:buChar char="•"/>
            </a:pPr>
            <a:r>
              <a:rPr lang="en-US" sz="2800" dirty="0" smtClean="0"/>
              <a:t>Participating in the organs of the Convention</a:t>
            </a:r>
          </a:p>
          <a:p>
            <a:pPr marL="504000" indent="-504000">
              <a:buFont typeface="Arial" pitchFamily="34" charset="0"/>
              <a:buChar char="•"/>
            </a:pPr>
            <a:r>
              <a:rPr lang="en-US" sz="2800" dirty="0" smtClean="0"/>
              <a:t>Cooperating regionally and internationally on shared heritage</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p:cNvSpPr>
            <a:spLocks noGrp="1" noChangeArrowheads="1"/>
          </p:cNvSpPr>
          <p:nvPr>
            <p:ph type="title"/>
          </p:nvPr>
        </p:nvSpPr>
        <p:spPr>
          <a:xfrm>
            <a:off x="3707904" y="414338"/>
            <a:ext cx="4936062" cy="1371588"/>
          </a:xfrm>
        </p:spPr>
        <p:txBody>
          <a:bodyPr>
            <a:normAutofit/>
          </a:bodyPr>
          <a:lstStyle/>
          <a:p>
            <a:pPr algn="r" eaLnBrk="1" fontAlgn="auto" hangingPunct="1">
              <a:spcAft>
                <a:spcPts val="0"/>
              </a:spcAft>
              <a:defRPr/>
            </a:pPr>
            <a:r>
              <a:rPr sz="4000" dirty="0" smtClean="0"/>
              <a:t>In this presentation</a:t>
            </a:r>
            <a:r>
              <a:rPr lang="en-ZA" sz="4000" dirty="0" smtClean="0"/>
              <a:t>…</a:t>
            </a:r>
            <a:endParaRPr sz="4000" dirty="0" smtClean="0"/>
          </a:p>
        </p:txBody>
      </p:sp>
      <p:pic>
        <p:nvPicPr>
          <p:cNvPr id="6148" name="Picture 2"/>
          <p:cNvPicPr>
            <a:picLocks noChangeAspect="1" noChangeArrowheads="1"/>
          </p:cNvPicPr>
          <p:nvPr/>
        </p:nvPicPr>
        <p:blipFill>
          <a:blip r:embed="rId3" cstate="screen"/>
          <a:srcRect/>
          <a:stretch>
            <a:fillRect/>
          </a:stretch>
        </p:blipFill>
        <p:spPr bwMode="auto">
          <a:xfrm>
            <a:off x="357188" y="223838"/>
            <a:ext cx="3071812" cy="1919287"/>
          </a:xfrm>
          <a:prstGeom prst="rect">
            <a:avLst/>
          </a:prstGeom>
          <a:noFill/>
          <a:ln w="9525">
            <a:noFill/>
            <a:miter lim="800000"/>
            <a:headEnd/>
            <a:tailEnd/>
          </a:ln>
        </p:spPr>
      </p:pic>
      <p:sp>
        <p:nvSpPr>
          <p:cNvPr id="7" name="Content Placeholder 6"/>
          <p:cNvSpPr>
            <a:spLocks noGrp="1"/>
          </p:cNvSpPr>
          <p:nvPr>
            <p:ph idx="1"/>
          </p:nvPr>
        </p:nvSpPr>
        <p:spPr>
          <a:xfrm>
            <a:off x="3491880" y="2060848"/>
            <a:ext cx="5238324" cy="4438814"/>
          </a:xfrm>
        </p:spPr>
        <p:txBody>
          <a:bodyPr/>
          <a:lstStyle/>
          <a:p>
            <a:pPr>
              <a:buClr>
                <a:srgbClr val="002060"/>
              </a:buClr>
              <a:buNone/>
            </a:pPr>
            <a:r>
              <a:rPr lang="en-ZA" sz="2400" dirty="0" smtClean="0">
                <a:latin typeface="Arial" pitchFamily="34" charset="0"/>
                <a:cs typeface="Arial" pitchFamily="34" charset="0"/>
              </a:rPr>
              <a:t>UNESCO and its conventions</a:t>
            </a:r>
          </a:p>
          <a:p>
            <a:pPr marL="273050" lvl="1">
              <a:spcBef>
                <a:spcPts val="600"/>
              </a:spcBef>
              <a:buClr>
                <a:srgbClr val="002060"/>
              </a:buClr>
              <a:buNone/>
            </a:pPr>
            <a:endParaRPr lang="en-ZA" dirty="0" smtClean="0">
              <a:latin typeface="Arial" pitchFamily="34" charset="0"/>
              <a:cs typeface="Arial" pitchFamily="34" charset="0"/>
            </a:endParaRPr>
          </a:p>
          <a:p>
            <a:pPr marL="273050" lvl="1">
              <a:spcBef>
                <a:spcPts val="600"/>
              </a:spcBef>
              <a:buClr>
                <a:srgbClr val="002060"/>
              </a:buClr>
              <a:buNone/>
            </a:pPr>
            <a:r>
              <a:rPr lang="en-GB" dirty="0" smtClean="0">
                <a:solidFill>
                  <a:schemeClr val="tx1"/>
                </a:solidFill>
                <a:latin typeface="Arial" pitchFamily="34" charset="0"/>
                <a:cs typeface="Arial" pitchFamily="34" charset="0"/>
              </a:rPr>
              <a:t>The Intangible Heritage Convention</a:t>
            </a:r>
          </a:p>
          <a:p>
            <a:pPr lvl="1">
              <a:buClr>
                <a:srgbClr val="002060"/>
              </a:buClr>
            </a:pPr>
            <a:r>
              <a:rPr lang="en-GB" dirty="0" smtClean="0">
                <a:latin typeface="Arial" pitchFamily="34" charset="0"/>
                <a:cs typeface="Arial" pitchFamily="34" charset="0"/>
              </a:rPr>
              <a:t>Objectives</a:t>
            </a:r>
          </a:p>
          <a:p>
            <a:pPr lvl="1">
              <a:buClr>
                <a:srgbClr val="002060"/>
              </a:buClr>
            </a:pPr>
            <a:r>
              <a:rPr lang="en-GB" dirty="0" smtClean="0">
                <a:latin typeface="Arial" pitchFamily="34" charset="0"/>
                <a:cs typeface="Arial" pitchFamily="34" charset="0"/>
              </a:rPr>
              <a:t>Governing organs</a:t>
            </a:r>
          </a:p>
          <a:p>
            <a:pPr lvl="1">
              <a:buClr>
                <a:srgbClr val="002060"/>
              </a:buClr>
            </a:pPr>
            <a:r>
              <a:rPr lang="en-GB" dirty="0" smtClean="0">
                <a:latin typeface="Arial" pitchFamily="34" charset="0"/>
                <a:cs typeface="Arial" pitchFamily="34" charset="0"/>
              </a:rPr>
              <a:t>Two Lists and a Register</a:t>
            </a:r>
          </a:p>
          <a:p>
            <a:pPr lvl="1">
              <a:buClr>
                <a:srgbClr val="002060"/>
              </a:buClr>
            </a:pPr>
            <a:r>
              <a:rPr lang="en-GB" dirty="0" smtClean="0">
                <a:latin typeface="Arial" pitchFamily="34" charset="0"/>
                <a:cs typeface="Arial" pitchFamily="34" charset="0"/>
              </a:rPr>
              <a:t>Operational Directives</a:t>
            </a:r>
          </a:p>
          <a:p>
            <a:pPr lvl="1">
              <a:buClr>
                <a:srgbClr val="002060"/>
              </a:buClr>
            </a:pPr>
            <a:r>
              <a:rPr lang="en-GB" dirty="0" smtClean="0">
                <a:latin typeface="Arial" pitchFamily="34" charset="0"/>
                <a:cs typeface="Arial" pitchFamily="34" charset="0"/>
              </a:rPr>
              <a:t>The Fund </a:t>
            </a:r>
          </a:p>
          <a:p>
            <a:pPr lvl="1">
              <a:buClr>
                <a:srgbClr val="002060"/>
              </a:buClr>
            </a:pPr>
            <a:r>
              <a:rPr lang="en-GB" dirty="0" smtClean="0">
                <a:latin typeface="Arial" pitchFamily="34" charset="0"/>
                <a:cs typeface="Arial" pitchFamily="34" charset="0"/>
              </a:rPr>
              <a:t>Obligations and benefits </a:t>
            </a:r>
            <a:endParaRPr lang="en-ZA" dirty="0" smtClean="0"/>
          </a:p>
          <a:p>
            <a:endParaRPr lang="en-ZA" dirty="0"/>
          </a:p>
        </p:txBody>
      </p:sp>
      <p:pic>
        <p:nvPicPr>
          <p:cNvPr id="2050" name="Picture 2"/>
          <p:cNvPicPr>
            <a:picLocks noChangeAspect="1" noChangeArrowheads="1"/>
          </p:cNvPicPr>
          <p:nvPr/>
        </p:nvPicPr>
        <p:blipFill>
          <a:blip r:embed="rId4" cstate="screen"/>
          <a:srcRect/>
          <a:stretch>
            <a:fillRect/>
          </a:stretch>
        </p:blipFill>
        <p:spPr bwMode="auto">
          <a:xfrm>
            <a:off x="539552" y="2636912"/>
            <a:ext cx="2724150" cy="2857500"/>
          </a:xfrm>
          <a:prstGeom prst="rect">
            <a:avLst/>
          </a:prstGeom>
          <a:noFill/>
          <a:ln w="9525">
            <a:noFill/>
            <a:miter lim="800000"/>
            <a:headEnd/>
            <a:tailEnd/>
          </a:ln>
        </p:spPr>
      </p:pic>
      <p:sp>
        <p:nvSpPr>
          <p:cNvPr id="6" name="TextBox 5"/>
          <p:cNvSpPr txBox="1"/>
          <p:nvPr/>
        </p:nvSpPr>
        <p:spPr>
          <a:xfrm>
            <a:off x="395536" y="5661248"/>
            <a:ext cx="3024336" cy="523220"/>
          </a:xfrm>
          <a:prstGeom prst="rect">
            <a:avLst/>
          </a:prstGeom>
          <a:noFill/>
        </p:spPr>
        <p:txBody>
          <a:bodyPr wrap="square" rtlCol="0">
            <a:spAutoFit/>
          </a:bodyPr>
          <a:lstStyle/>
          <a:p>
            <a:r>
              <a:rPr lang="en-ZA" sz="1400" dirty="0" smtClean="0"/>
              <a:t>The </a:t>
            </a:r>
            <a:r>
              <a:rPr lang="en-ZA" sz="1400" dirty="0" err="1" smtClean="0"/>
              <a:t>Woodcrafting</a:t>
            </a:r>
            <a:r>
              <a:rPr lang="en-ZA" sz="1400" dirty="0" smtClean="0"/>
              <a:t> Knowledge of the </a:t>
            </a:r>
            <a:r>
              <a:rPr lang="en-ZA" sz="1400" dirty="0" err="1" smtClean="0"/>
              <a:t>Zafimaniry</a:t>
            </a:r>
            <a:r>
              <a:rPr lang="en-ZA" sz="1400" dirty="0" smtClean="0"/>
              <a:t>, © J. </a:t>
            </a:r>
            <a:r>
              <a:rPr lang="en-ZA" sz="1400" dirty="0" err="1" smtClean="0"/>
              <a:t>Ségur</a:t>
            </a:r>
            <a:r>
              <a:rPr lang="en-ZA" sz="1400" dirty="0" smtClean="0"/>
              <a:t>/ZED</a:t>
            </a:r>
            <a:endParaRPr lang="en-ZA" sz="14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3779912" y="476672"/>
            <a:ext cx="5112568" cy="1224136"/>
          </a:xfrm>
        </p:spPr>
        <p:txBody>
          <a:bodyPr>
            <a:normAutofit fontScale="90000"/>
          </a:bodyPr>
          <a:lstStyle/>
          <a:p>
            <a:pPr algn="r"/>
            <a:r>
              <a:rPr lang="en-GB" sz="4400" dirty="0" smtClean="0">
                <a:latin typeface="Arial" pitchFamily="34" charset="0"/>
                <a:cs typeface="Arial" pitchFamily="34" charset="0"/>
              </a:rPr>
              <a:t>Points to remember...</a:t>
            </a:r>
          </a:p>
        </p:txBody>
      </p:sp>
      <p:sp>
        <p:nvSpPr>
          <p:cNvPr id="15363" name="Rectangle 3"/>
          <p:cNvSpPr>
            <a:spLocks noGrp="1" noChangeArrowheads="1"/>
          </p:cNvSpPr>
          <p:nvPr>
            <p:ph type="body" idx="1"/>
          </p:nvPr>
        </p:nvSpPr>
        <p:spPr>
          <a:xfrm>
            <a:off x="2987824" y="2060848"/>
            <a:ext cx="5904656" cy="4608512"/>
          </a:xfrm>
        </p:spPr>
        <p:txBody>
          <a:bodyPr/>
          <a:lstStyle/>
          <a:p>
            <a:pPr>
              <a:lnSpc>
                <a:spcPct val="80000"/>
              </a:lnSpc>
              <a:buFontTx/>
              <a:buNone/>
            </a:pPr>
            <a:r>
              <a:rPr lang="en-US" sz="1600" dirty="0" smtClean="0"/>
              <a:t>.</a:t>
            </a:r>
            <a:endParaRPr lang="en-US" sz="1600" dirty="0"/>
          </a:p>
        </p:txBody>
      </p:sp>
      <p:pic>
        <p:nvPicPr>
          <p:cNvPr id="6" name="Picture 2"/>
          <p:cNvPicPr>
            <a:picLocks noChangeAspect="1" noChangeArrowheads="1"/>
          </p:cNvPicPr>
          <p:nvPr/>
        </p:nvPicPr>
        <p:blipFill>
          <a:blip r:embed="rId3" cstate="screen"/>
          <a:srcRect/>
          <a:stretch>
            <a:fillRect/>
          </a:stretch>
        </p:blipFill>
        <p:spPr bwMode="auto">
          <a:xfrm>
            <a:off x="395536" y="188640"/>
            <a:ext cx="3071812" cy="1919287"/>
          </a:xfrm>
          <a:prstGeom prst="rect">
            <a:avLst/>
          </a:prstGeom>
          <a:noFill/>
          <a:ln w="9525">
            <a:noFill/>
            <a:miter lim="800000"/>
            <a:headEnd/>
            <a:tailEnd/>
          </a:ln>
        </p:spPr>
      </p:pic>
      <p:sp>
        <p:nvSpPr>
          <p:cNvPr id="5" name="TextBox 4"/>
          <p:cNvSpPr txBox="1"/>
          <p:nvPr/>
        </p:nvSpPr>
        <p:spPr>
          <a:xfrm>
            <a:off x="2627784" y="2348880"/>
            <a:ext cx="6192688" cy="4154984"/>
          </a:xfrm>
          <a:prstGeom prst="rect">
            <a:avLst/>
          </a:prstGeom>
          <a:noFill/>
        </p:spPr>
        <p:txBody>
          <a:bodyPr wrap="square" rtlCol="0">
            <a:spAutoFit/>
          </a:bodyPr>
          <a:lstStyle/>
          <a:p>
            <a:r>
              <a:rPr lang="en-US" sz="2400" dirty="0" smtClean="0"/>
              <a:t>The Convention aims </a:t>
            </a:r>
            <a:r>
              <a:rPr lang="en-ZA" sz="2400" dirty="0" smtClean="0"/>
              <a:t>to:</a:t>
            </a:r>
          </a:p>
          <a:p>
            <a:endParaRPr lang="en-ZA" sz="2400" dirty="0"/>
          </a:p>
          <a:p>
            <a:r>
              <a:rPr lang="en-ZA" sz="2400" dirty="0"/>
              <a:t>S</a:t>
            </a:r>
            <a:r>
              <a:rPr lang="en-ZA" sz="2400" dirty="0" smtClean="0"/>
              <a:t>afeguard the ICH</a:t>
            </a:r>
          </a:p>
          <a:p>
            <a:endParaRPr lang="en-ZA" sz="2400" dirty="0" smtClean="0"/>
          </a:p>
          <a:p>
            <a:r>
              <a:rPr lang="en-US" sz="2400" dirty="0" smtClean="0"/>
              <a:t>Promote </a:t>
            </a:r>
            <a:r>
              <a:rPr lang="en-US" sz="2400" dirty="0"/>
              <a:t>cultural diversity, human creativity, mutual understanding, and international cooperation</a:t>
            </a:r>
            <a:r>
              <a:rPr lang="en-GB" sz="2400" dirty="0"/>
              <a:t> </a:t>
            </a:r>
            <a:endParaRPr lang="en-GB" sz="2400" dirty="0" smtClean="0"/>
          </a:p>
          <a:p>
            <a:endParaRPr lang="en-ZA" sz="2400" dirty="0" smtClean="0">
              <a:solidFill>
                <a:srgbClr val="FF0000"/>
              </a:solidFill>
            </a:endParaRPr>
          </a:p>
          <a:p>
            <a:r>
              <a:rPr lang="en-ZA" sz="2400" dirty="0" smtClean="0"/>
              <a:t>Communities participate in the definition, enactment, transmission and safeguarding of their ICH</a:t>
            </a:r>
          </a:p>
        </p:txBody>
      </p:sp>
    </p:spTree>
    <p:extLst>
      <p:ext uri="{BB962C8B-B14F-4D97-AF65-F5344CB8AC3E}">
        <p14:creationId xmlns="" xmlns:p14="http://schemas.microsoft.com/office/powerpoint/2010/main" val="18074419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3779912" y="476672"/>
            <a:ext cx="5112568" cy="1224136"/>
          </a:xfrm>
        </p:spPr>
        <p:txBody>
          <a:bodyPr>
            <a:normAutofit fontScale="90000"/>
          </a:bodyPr>
          <a:lstStyle/>
          <a:p>
            <a:pPr algn="r"/>
            <a:r>
              <a:rPr lang="en-GB" sz="4400" dirty="0" smtClean="0">
                <a:latin typeface="Arial" pitchFamily="34" charset="0"/>
                <a:cs typeface="Arial" pitchFamily="34" charset="0"/>
              </a:rPr>
              <a:t>Points to remember...</a:t>
            </a:r>
          </a:p>
        </p:txBody>
      </p:sp>
      <p:sp>
        <p:nvSpPr>
          <p:cNvPr id="15363" name="Rectangle 3"/>
          <p:cNvSpPr>
            <a:spLocks noGrp="1" noChangeArrowheads="1"/>
          </p:cNvSpPr>
          <p:nvPr>
            <p:ph type="body" idx="1"/>
          </p:nvPr>
        </p:nvSpPr>
        <p:spPr>
          <a:xfrm>
            <a:off x="2987824" y="2060848"/>
            <a:ext cx="5904656" cy="4608512"/>
          </a:xfrm>
        </p:spPr>
        <p:txBody>
          <a:bodyPr/>
          <a:lstStyle/>
          <a:p>
            <a:pPr>
              <a:lnSpc>
                <a:spcPct val="80000"/>
              </a:lnSpc>
              <a:buFontTx/>
              <a:buNone/>
            </a:pPr>
            <a:r>
              <a:rPr lang="en-US" sz="1600" dirty="0" smtClean="0"/>
              <a:t>.</a:t>
            </a:r>
            <a:endParaRPr lang="en-US" sz="1600" dirty="0"/>
          </a:p>
        </p:txBody>
      </p:sp>
      <p:pic>
        <p:nvPicPr>
          <p:cNvPr id="6" name="Picture 2"/>
          <p:cNvPicPr>
            <a:picLocks noChangeAspect="1" noChangeArrowheads="1"/>
          </p:cNvPicPr>
          <p:nvPr/>
        </p:nvPicPr>
        <p:blipFill>
          <a:blip r:embed="rId3" cstate="screen"/>
          <a:srcRect/>
          <a:stretch>
            <a:fillRect/>
          </a:stretch>
        </p:blipFill>
        <p:spPr bwMode="auto">
          <a:xfrm>
            <a:off x="395536" y="188640"/>
            <a:ext cx="3071812" cy="1919287"/>
          </a:xfrm>
          <a:prstGeom prst="rect">
            <a:avLst/>
          </a:prstGeom>
          <a:noFill/>
          <a:ln w="9525">
            <a:noFill/>
            <a:miter lim="800000"/>
            <a:headEnd/>
            <a:tailEnd/>
          </a:ln>
        </p:spPr>
      </p:pic>
      <p:sp>
        <p:nvSpPr>
          <p:cNvPr id="5" name="TextBox 4"/>
          <p:cNvSpPr txBox="1"/>
          <p:nvPr/>
        </p:nvSpPr>
        <p:spPr>
          <a:xfrm>
            <a:off x="2843808" y="2348881"/>
            <a:ext cx="5976664" cy="4708981"/>
          </a:xfrm>
          <a:prstGeom prst="rect">
            <a:avLst/>
          </a:prstGeom>
          <a:noFill/>
        </p:spPr>
        <p:txBody>
          <a:bodyPr wrap="square" rtlCol="0">
            <a:spAutoFit/>
          </a:bodyPr>
          <a:lstStyle/>
          <a:p>
            <a:r>
              <a:rPr lang="en-US" sz="2000" dirty="0" smtClean="0"/>
              <a:t>The Convention</a:t>
            </a:r>
            <a:r>
              <a:rPr lang="en-ZA" sz="2000" dirty="0" smtClean="0"/>
              <a:t>:</a:t>
            </a:r>
          </a:p>
          <a:p>
            <a:endParaRPr lang="en-ZA" sz="2000" dirty="0" smtClean="0"/>
          </a:p>
          <a:p>
            <a:r>
              <a:rPr lang="en-ZA" sz="2000" dirty="0"/>
              <a:t>Is run by an Intergovernmental Committee, </a:t>
            </a:r>
            <a:r>
              <a:rPr lang="en-ZA" sz="2000" dirty="0" smtClean="0"/>
              <a:t>controlled </a:t>
            </a:r>
            <a:r>
              <a:rPr lang="en-ZA" sz="2000" dirty="0"/>
              <a:t>by a General </a:t>
            </a:r>
            <a:r>
              <a:rPr lang="en-ZA" sz="2000" dirty="0" smtClean="0"/>
              <a:t>Assembly, both assisted </a:t>
            </a:r>
            <a:r>
              <a:rPr lang="en-ZA" sz="2000" dirty="0"/>
              <a:t>by the UNESCO secretariat </a:t>
            </a:r>
          </a:p>
          <a:p>
            <a:endParaRPr lang="en-ZA" sz="2000" dirty="0" smtClean="0"/>
          </a:p>
          <a:p>
            <a:r>
              <a:rPr lang="en-ZA" sz="2000" dirty="0" smtClean="0"/>
              <a:t>Has </a:t>
            </a:r>
            <a:r>
              <a:rPr lang="en-ZA" sz="2000" dirty="0"/>
              <a:t>Operational Directives, </a:t>
            </a:r>
            <a:r>
              <a:rPr lang="en-ZA" sz="2000" dirty="0" smtClean="0"/>
              <a:t>a </a:t>
            </a:r>
            <a:r>
              <a:rPr lang="en-ZA" sz="2000" dirty="0"/>
              <a:t>Fund, </a:t>
            </a:r>
            <a:r>
              <a:rPr lang="en-ZA" sz="2000" dirty="0" smtClean="0"/>
              <a:t>two </a:t>
            </a:r>
            <a:r>
              <a:rPr lang="en-ZA" sz="2000" dirty="0"/>
              <a:t>Lists and a Register of Best Practices</a:t>
            </a:r>
          </a:p>
          <a:p>
            <a:endParaRPr lang="en-ZA" sz="2000" dirty="0" smtClean="0"/>
          </a:p>
          <a:p>
            <a:r>
              <a:rPr lang="en-ZA" sz="2000" dirty="0" smtClean="0"/>
              <a:t>Ratification imposes some obligations on States Parties</a:t>
            </a:r>
          </a:p>
          <a:p>
            <a:pPr lvl="0"/>
            <a:endParaRPr lang="en-ZA" sz="2000" dirty="0" smtClean="0"/>
          </a:p>
          <a:p>
            <a:pPr lvl="0"/>
            <a:r>
              <a:rPr lang="en-ZA" sz="2000" dirty="0" smtClean="0"/>
              <a:t>Implementation brings benefits to States Parties, communities concerned and other stakeholders</a:t>
            </a:r>
            <a:endParaRPr lang="en-ZA" sz="2000" dirty="0"/>
          </a:p>
          <a:p>
            <a:endParaRPr lang="en-ZA" sz="2000" dirty="0"/>
          </a:p>
        </p:txBody>
      </p:sp>
    </p:spTree>
    <p:extLst>
      <p:ext uri="{BB962C8B-B14F-4D97-AF65-F5344CB8AC3E}">
        <p14:creationId xmlns="" xmlns:p14="http://schemas.microsoft.com/office/powerpoint/2010/main" val="12447197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p:cNvSpPr>
            <a:spLocks noGrp="1" noChangeArrowheads="1"/>
          </p:cNvSpPr>
          <p:nvPr>
            <p:ph type="title"/>
          </p:nvPr>
        </p:nvSpPr>
        <p:spPr>
          <a:xfrm>
            <a:off x="4283968" y="457200"/>
            <a:ext cx="4402832" cy="1066800"/>
          </a:xfrm>
        </p:spPr>
        <p:txBody>
          <a:bodyPr>
            <a:normAutofit fontScale="90000"/>
          </a:bodyPr>
          <a:lstStyle/>
          <a:p>
            <a:pPr algn="r" eaLnBrk="1" fontAlgn="auto" hangingPunct="1">
              <a:spcAft>
                <a:spcPts val="0"/>
              </a:spcAft>
              <a:defRPr/>
            </a:pPr>
            <a:r>
              <a:rPr lang="en-ZA" sz="4400" b="0" dirty="0" smtClean="0">
                <a:solidFill>
                  <a:schemeClr val="tx1"/>
                </a:solidFill>
              </a:rPr>
              <a:t> UNESCO and its Conventions</a:t>
            </a:r>
            <a:endParaRPr sz="4400" b="0" dirty="0" smtClean="0">
              <a:solidFill>
                <a:schemeClr val="tx1"/>
              </a:solidFill>
            </a:endParaRPr>
          </a:p>
        </p:txBody>
      </p:sp>
      <p:sp>
        <p:nvSpPr>
          <p:cNvPr id="9" name="Text Placeholder 8"/>
          <p:cNvSpPr>
            <a:spLocks noGrp="1"/>
          </p:cNvSpPr>
          <p:nvPr>
            <p:ph type="body" sz="half" idx="2"/>
          </p:nvPr>
        </p:nvSpPr>
        <p:spPr>
          <a:xfrm>
            <a:off x="3203848" y="2276872"/>
            <a:ext cx="5616624" cy="4320480"/>
          </a:xfrm>
        </p:spPr>
        <p:txBody>
          <a:bodyPr/>
          <a:lstStyle/>
          <a:p>
            <a:pPr>
              <a:lnSpc>
                <a:spcPct val="100000"/>
              </a:lnSpc>
              <a:buClr>
                <a:schemeClr val="bg2">
                  <a:lumMod val="25000"/>
                </a:schemeClr>
              </a:buClr>
            </a:pPr>
            <a:r>
              <a:rPr lang="en-ZA" sz="2400" dirty="0" smtClean="0">
                <a:solidFill>
                  <a:schemeClr val="tx1"/>
                </a:solidFill>
              </a:rPr>
              <a:t>Inter-governmental organisation with 193 member states</a:t>
            </a:r>
          </a:p>
          <a:p>
            <a:pPr>
              <a:lnSpc>
                <a:spcPct val="100000"/>
              </a:lnSpc>
              <a:spcAft>
                <a:spcPts val="600"/>
              </a:spcAft>
              <a:buClr>
                <a:schemeClr val="bg2">
                  <a:lumMod val="25000"/>
                </a:schemeClr>
              </a:buClr>
            </a:pPr>
            <a:r>
              <a:rPr lang="en-ZA" sz="2400" dirty="0" smtClean="0">
                <a:solidFill>
                  <a:schemeClr val="tx1"/>
                </a:solidFill>
              </a:rPr>
              <a:t>Education, sciences, culture and communication</a:t>
            </a:r>
          </a:p>
          <a:p>
            <a:pPr>
              <a:lnSpc>
                <a:spcPct val="100000"/>
              </a:lnSpc>
              <a:spcAft>
                <a:spcPts val="600"/>
              </a:spcAft>
              <a:buClr>
                <a:schemeClr val="bg2">
                  <a:lumMod val="25000"/>
                </a:schemeClr>
              </a:buClr>
            </a:pPr>
            <a:r>
              <a:rPr lang="en-ZA" sz="2400" dirty="0" smtClean="0">
                <a:solidFill>
                  <a:schemeClr val="tx1"/>
                </a:solidFill>
              </a:rPr>
              <a:t>7 UNESCO conventions in the area of culture and heritage</a:t>
            </a:r>
          </a:p>
          <a:p>
            <a:pPr lvl="1">
              <a:spcAft>
                <a:spcPts val="600"/>
              </a:spcAft>
              <a:buClr>
                <a:schemeClr val="bg2">
                  <a:lumMod val="25000"/>
                </a:schemeClr>
              </a:buClr>
              <a:buFont typeface="Arial" pitchFamily="34" charset="0"/>
              <a:buChar char="•"/>
            </a:pPr>
            <a:r>
              <a:rPr lang="en-US" sz="2000" dirty="0" smtClean="0">
                <a:solidFill>
                  <a:schemeClr val="tx1"/>
                </a:solidFill>
              </a:rPr>
              <a:t>tangible, intangible and natural heritage</a:t>
            </a:r>
          </a:p>
          <a:p>
            <a:pPr lvl="1">
              <a:spcAft>
                <a:spcPts val="600"/>
              </a:spcAft>
              <a:buClr>
                <a:schemeClr val="bg2">
                  <a:lumMod val="25000"/>
                </a:schemeClr>
              </a:buClr>
              <a:buFont typeface="Arial" pitchFamily="34" charset="0"/>
              <a:buChar char="•"/>
            </a:pPr>
            <a:r>
              <a:rPr lang="en-US" sz="2000" dirty="0" smtClean="0">
                <a:solidFill>
                  <a:schemeClr val="tx1"/>
                </a:solidFill>
              </a:rPr>
              <a:t>diversity of cultural expressions</a:t>
            </a:r>
          </a:p>
          <a:p>
            <a:pPr lvl="1">
              <a:spcAft>
                <a:spcPts val="600"/>
              </a:spcAft>
              <a:buClr>
                <a:schemeClr val="bg2">
                  <a:lumMod val="25000"/>
                </a:schemeClr>
              </a:buClr>
              <a:buFont typeface="Arial" pitchFamily="34" charset="0"/>
              <a:buChar char="•"/>
            </a:pPr>
            <a:r>
              <a:rPr lang="en-US" sz="2000" dirty="0" smtClean="0">
                <a:solidFill>
                  <a:schemeClr val="tx1"/>
                </a:solidFill>
              </a:rPr>
              <a:t>copyright</a:t>
            </a:r>
            <a:endParaRPr lang="en-ZA" sz="2000" dirty="0" smtClean="0">
              <a:solidFill>
                <a:schemeClr val="tx1"/>
              </a:solidFill>
            </a:endParaRPr>
          </a:p>
          <a:p>
            <a:pPr>
              <a:lnSpc>
                <a:spcPct val="100000"/>
              </a:lnSpc>
              <a:spcAft>
                <a:spcPts val="600"/>
              </a:spcAft>
              <a:buClr>
                <a:schemeClr val="bg2">
                  <a:lumMod val="25000"/>
                </a:schemeClr>
              </a:buClr>
            </a:pPr>
            <a:endParaRPr lang="en-ZA" sz="2400" dirty="0" smtClean="0">
              <a:solidFill>
                <a:schemeClr val="tx1"/>
              </a:solidFill>
            </a:endParaRPr>
          </a:p>
        </p:txBody>
      </p:sp>
      <p:pic>
        <p:nvPicPr>
          <p:cNvPr id="6148" name="Picture 2"/>
          <p:cNvPicPr>
            <a:picLocks noChangeAspect="1" noChangeArrowheads="1"/>
          </p:cNvPicPr>
          <p:nvPr/>
        </p:nvPicPr>
        <p:blipFill>
          <a:blip r:embed="rId3" cstate="screen"/>
          <a:srcRect/>
          <a:stretch>
            <a:fillRect/>
          </a:stretch>
        </p:blipFill>
        <p:spPr bwMode="auto">
          <a:xfrm>
            <a:off x="357188" y="223838"/>
            <a:ext cx="3071812" cy="19192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p:cNvSpPr>
            <a:spLocks noGrp="1" noChangeArrowheads="1"/>
          </p:cNvSpPr>
          <p:nvPr>
            <p:ph type="title"/>
          </p:nvPr>
        </p:nvSpPr>
        <p:spPr>
          <a:xfrm>
            <a:off x="3491880" y="457200"/>
            <a:ext cx="5400600" cy="1747664"/>
          </a:xfrm>
        </p:spPr>
        <p:txBody>
          <a:bodyPr>
            <a:normAutofit fontScale="90000"/>
          </a:bodyPr>
          <a:lstStyle/>
          <a:p>
            <a:pPr algn="r" eaLnBrk="1" fontAlgn="auto" hangingPunct="1">
              <a:spcAft>
                <a:spcPts val="0"/>
              </a:spcAft>
              <a:defRPr/>
            </a:pPr>
            <a:r>
              <a:rPr lang="en-ZA" sz="4400" b="0" dirty="0" smtClean="0">
                <a:solidFill>
                  <a:schemeClr val="tx1"/>
                </a:solidFill>
              </a:rPr>
              <a:t> Three related UNESCO Conventions</a:t>
            </a:r>
            <a:endParaRPr sz="4400" b="0" dirty="0" smtClean="0">
              <a:solidFill>
                <a:schemeClr val="tx1"/>
              </a:solidFill>
            </a:endParaRPr>
          </a:p>
        </p:txBody>
      </p:sp>
      <p:sp>
        <p:nvSpPr>
          <p:cNvPr id="9" name="Text Placeholder 8"/>
          <p:cNvSpPr>
            <a:spLocks noGrp="1"/>
          </p:cNvSpPr>
          <p:nvPr>
            <p:ph type="body" sz="half" idx="2"/>
          </p:nvPr>
        </p:nvSpPr>
        <p:spPr>
          <a:xfrm>
            <a:off x="3203848" y="2636912"/>
            <a:ext cx="5616624" cy="3888432"/>
          </a:xfrm>
        </p:spPr>
        <p:txBody>
          <a:bodyPr/>
          <a:lstStyle/>
          <a:p>
            <a:pPr marL="457200" indent="-457200">
              <a:buClr>
                <a:schemeClr val="bg2">
                  <a:lumMod val="25000"/>
                </a:schemeClr>
              </a:buClr>
              <a:buFont typeface="Arial" pitchFamily="34" charset="0"/>
              <a:buChar char="•"/>
            </a:pPr>
            <a:r>
              <a:rPr lang="en-ZA" sz="2000" dirty="0" smtClean="0">
                <a:solidFill>
                  <a:schemeClr val="tx1"/>
                </a:solidFill>
              </a:rPr>
              <a:t>Convention concerning the Protection of the World Cultural and Natural Heritage (1972)</a:t>
            </a:r>
          </a:p>
          <a:p>
            <a:pPr marL="457200" indent="-457200">
              <a:buClr>
                <a:schemeClr val="bg2">
                  <a:lumMod val="25000"/>
                </a:schemeClr>
              </a:buClr>
              <a:buFont typeface="Arial" pitchFamily="34" charset="0"/>
              <a:buChar char="•"/>
            </a:pPr>
            <a:r>
              <a:rPr lang="en-ZA" sz="2000" dirty="0" smtClean="0">
                <a:solidFill>
                  <a:schemeClr val="tx1"/>
                </a:solidFill>
              </a:rPr>
              <a:t>Convention for the Safeguarding of the Intangible Cultural Heritage (2003)</a:t>
            </a:r>
          </a:p>
          <a:p>
            <a:pPr marL="457200" indent="-457200">
              <a:buClr>
                <a:schemeClr val="bg2">
                  <a:lumMod val="25000"/>
                </a:schemeClr>
              </a:buClr>
              <a:buFont typeface="Arial" pitchFamily="34" charset="0"/>
              <a:buChar char="•"/>
            </a:pPr>
            <a:r>
              <a:rPr lang="en-ZA" sz="2000" dirty="0" smtClean="0">
                <a:solidFill>
                  <a:schemeClr val="tx1"/>
                </a:solidFill>
              </a:rPr>
              <a:t>Convention on the Protection and Promotion of the Diversity of Cultural Expressions (2005)</a:t>
            </a:r>
          </a:p>
          <a:p>
            <a:pPr marL="457200" indent="-457200">
              <a:buClr>
                <a:schemeClr val="bg2">
                  <a:lumMod val="25000"/>
                </a:schemeClr>
              </a:buClr>
              <a:buFont typeface="+mj-lt"/>
              <a:buAutoNum type="arabicPeriod"/>
            </a:pPr>
            <a:endParaRPr lang="en-ZA" sz="2000" dirty="0" smtClean="0">
              <a:solidFill>
                <a:schemeClr val="tx1"/>
              </a:solidFill>
            </a:endParaRPr>
          </a:p>
        </p:txBody>
      </p:sp>
      <p:pic>
        <p:nvPicPr>
          <p:cNvPr id="6148" name="Picture 2"/>
          <p:cNvPicPr>
            <a:picLocks noChangeAspect="1" noChangeArrowheads="1"/>
          </p:cNvPicPr>
          <p:nvPr/>
        </p:nvPicPr>
        <p:blipFill>
          <a:blip r:embed="rId3" cstate="screen"/>
          <a:srcRect/>
          <a:stretch>
            <a:fillRect/>
          </a:stretch>
        </p:blipFill>
        <p:spPr bwMode="auto">
          <a:xfrm>
            <a:off x="395536" y="332656"/>
            <a:ext cx="3071812" cy="19192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idx="1"/>
          </p:nvPr>
        </p:nvSpPr>
        <p:spPr>
          <a:xfrm>
            <a:off x="467544" y="2132856"/>
            <a:ext cx="4040188" cy="689992"/>
          </a:xfrm>
        </p:spPr>
        <p:txBody>
          <a:bodyPr/>
          <a:lstStyle/>
          <a:p>
            <a:r>
              <a:rPr lang="en-ZA" dirty="0" smtClean="0"/>
              <a:t>World Heritage (1972)</a:t>
            </a:r>
            <a:endParaRPr lang="en-ZA" dirty="0"/>
          </a:p>
        </p:txBody>
      </p:sp>
      <p:sp>
        <p:nvSpPr>
          <p:cNvPr id="9" name="Content Placeholder 8"/>
          <p:cNvSpPr>
            <a:spLocks noGrp="1"/>
          </p:cNvSpPr>
          <p:nvPr>
            <p:ph sz="quarter" idx="4"/>
          </p:nvPr>
        </p:nvSpPr>
        <p:spPr>
          <a:xfrm>
            <a:off x="539552" y="2996952"/>
            <a:ext cx="4038600" cy="3118576"/>
          </a:xfrm>
        </p:spPr>
        <p:txBody>
          <a:bodyPr/>
          <a:lstStyle/>
          <a:p>
            <a:r>
              <a:rPr lang="en-ZA" sz="2400" dirty="0" smtClean="0"/>
              <a:t>Conservation of immovable heritage and  places</a:t>
            </a:r>
          </a:p>
          <a:p>
            <a:r>
              <a:rPr lang="en-ZA" sz="2400" dirty="0" smtClean="0"/>
              <a:t>Cultural and/or natural</a:t>
            </a:r>
          </a:p>
          <a:p>
            <a:r>
              <a:rPr lang="en-ZA" sz="2400" dirty="0" smtClean="0"/>
              <a:t>Outstanding universal value</a:t>
            </a:r>
          </a:p>
          <a:p>
            <a:r>
              <a:rPr lang="en-ZA" sz="2400" dirty="0" smtClean="0"/>
              <a:t>Authenticity, integrity help to define value, often limiting change</a:t>
            </a:r>
          </a:p>
          <a:p>
            <a:endParaRPr lang="en-ZA" dirty="0"/>
          </a:p>
        </p:txBody>
      </p:sp>
      <p:sp>
        <p:nvSpPr>
          <p:cNvPr id="8" name="Text Placeholder 7"/>
          <p:cNvSpPr>
            <a:spLocks noGrp="1"/>
          </p:cNvSpPr>
          <p:nvPr>
            <p:ph type="body" idx="3"/>
          </p:nvPr>
        </p:nvSpPr>
        <p:spPr>
          <a:xfrm>
            <a:off x="4644008" y="2060848"/>
            <a:ext cx="4499992" cy="762000"/>
          </a:xfrm>
        </p:spPr>
        <p:txBody>
          <a:bodyPr/>
          <a:lstStyle/>
          <a:p>
            <a:r>
              <a:rPr lang="en-ZA" dirty="0" smtClean="0"/>
              <a:t>Intangible Heritage (2003)</a:t>
            </a:r>
            <a:endParaRPr lang="en-ZA" dirty="0"/>
          </a:p>
        </p:txBody>
      </p:sp>
      <p:pic>
        <p:nvPicPr>
          <p:cNvPr id="4" name="Picture 2"/>
          <p:cNvPicPr>
            <a:picLocks noChangeAspect="1" noChangeArrowheads="1"/>
          </p:cNvPicPr>
          <p:nvPr/>
        </p:nvPicPr>
        <p:blipFill>
          <a:blip r:embed="rId3" cstate="screen"/>
          <a:srcRect/>
          <a:stretch>
            <a:fillRect/>
          </a:stretch>
        </p:blipFill>
        <p:spPr bwMode="auto">
          <a:xfrm>
            <a:off x="395536" y="188640"/>
            <a:ext cx="3071812" cy="1919287"/>
          </a:xfrm>
          <a:prstGeom prst="rect">
            <a:avLst/>
          </a:prstGeom>
          <a:noFill/>
          <a:ln w="9525">
            <a:noFill/>
            <a:miter lim="800000"/>
            <a:headEnd/>
            <a:tailEnd/>
          </a:ln>
        </p:spPr>
      </p:pic>
      <p:sp>
        <p:nvSpPr>
          <p:cNvPr id="10" name="Content Placeholder 9"/>
          <p:cNvSpPr>
            <a:spLocks noGrp="1"/>
          </p:cNvSpPr>
          <p:nvPr>
            <p:ph sz="half" idx="2"/>
          </p:nvPr>
        </p:nvSpPr>
        <p:spPr>
          <a:xfrm>
            <a:off x="4499992" y="2996952"/>
            <a:ext cx="4392488" cy="3456384"/>
          </a:xfrm>
        </p:spPr>
        <p:txBody>
          <a:bodyPr/>
          <a:lstStyle/>
          <a:p>
            <a:r>
              <a:rPr lang="en-ZA" sz="2400" dirty="0" smtClean="0"/>
              <a:t>Safeguarding of expressions, skills, practices, knowledge</a:t>
            </a:r>
          </a:p>
          <a:p>
            <a:r>
              <a:rPr lang="en-ZA" sz="2400" dirty="0" smtClean="0"/>
              <a:t>Cultural and/or social</a:t>
            </a:r>
          </a:p>
          <a:p>
            <a:r>
              <a:rPr lang="en-ZA" sz="2400" dirty="0" smtClean="0"/>
              <a:t>Communities define value</a:t>
            </a:r>
          </a:p>
          <a:p>
            <a:r>
              <a:rPr lang="en-ZA" sz="2400" dirty="0" smtClean="0"/>
              <a:t>People enact and transmit: ICH changes over time and different practitioners may enact differently</a:t>
            </a:r>
          </a:p>
        </p:txBody>
      </p:sp>
      <p:sp>
        <p:nvSpPr>
          <p:cNvPr id="12" name="Titre 2"/>
          <p:cNvSpPr>
            <a:spLocks noGrp="1"/>
          </p:cNvSpPr>
          <p:nvPr>
            <p:ph type="title"/>
          </p:nvPr>
        </p:nvSpPr>
        <p:spPr>
          <a:xfrm>
            <a:off x="3635896" y="260648"/>
            <a:ext cx="5050904" cy="1545360"/>
          </a:xfrm>
        </p:spPr>
        <p:txBody>
          <a:bodyPr>
            <a:normAutofit/>
          </a:bodyPr>
          <a:lstStyle/>
          <a:p>
            <a:pPr algn="r"/>
            <a:r>
              <a:rPr lang="fr-FR" dirty="0" err="1" smtClean="0"/>
              <a:t>Comparing</a:t>
            </a:r>
            <a:r>
              <a:rPr lang="fr-FR" dirty="0" smtClean="0"/>
              <a:t> </a:t>
            </a:r>
            <a:r>
              <a:rPr lang="fr-FR" dirty="0" err="1" smtClean="0"/>
              <a:t>two</a:t>
            </a:r>
            <a:r>
              <a:rPr lang="fr-FR" dirty="0" smtClean="0"/>
              <a:t> Conventions</a:t>
            </a:r>
            <a:endParaRPr lang="fr-F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idx="1"/>
          </p:nvPr>
        </p:nvSpPr>
        <p:spPr>
          <a:xfrm>
            <a:off x="467544" y="2132856"/>
            <a:ext cx="4040188" cy="864096"/>
          </a:xfrm>
        </p:spPr>
        <p:txBody>
          <a:bodyPr/>
          <a:lstStyle/>
          <a:p>
            <a:r>
              <a:rPr lang="en-ZA" dirty="0" smtClean="0"/>
              <a:t>Diversity of Cultural Expressions (2005)</a:t>
            </a:r>
            <a:endParaRPr lang="en-ZA" dirty="0"/>
          </a:p>
        </p:txBody>
      </p:sp>
      <p:sp>
        <p:nvSpPr>
          <p:cNvPr id="9" name="Content Placeholder 8"/>
          <p:cNvSpPr>
            <a:spLocks noGrp="1"/>
          </p:cNvSpPr>
          <p:nvPr>
            <p:ph sz="quarter" idx="4"/>
          </p:nvPr>
        </p:nvSpPr>
        <p:spPr>
          <a:xfrm>
            <a:off x="395536" y="2996952"/>
            <a:ext cx="4248472" cy="3528392"/>
          </a:xfrm>
        </p:spPr>
        <p:txBody>
          <a:bodyPr/>
          <a:lstStyle/>
          <a:p>
            <a:r>
              <a:rPr lang="en-ZA" dirty="0" smtClean="0"/>
              <a:t>Cultural activities, goods and services (products)</a:t>
            </a:r>
          </a:p>
          <a:p>
            <a:r>
              <a:rPr lang="en-ZA" dirty="0" smtClean="0"/>
              <a:t>Cultural expressions often new, individual creations</a:t>
            </a:r>
          </a:p>
          <a:p>
            <a:r>
              <a:rPr lang="en-ZA" dirty="0" smtClean="0"/>
              <a:t>Focus on cultural industries, dissemination and development</a:t>
            </a:r>
          </a:p>
        </p:txBody>
      </p:sp>
      <p:sp>
        <p:nvSpPr>
          <p:cNvPr id="3" name="Titre 2"/>
          <p:cNvSpPr>
            <a:spLocks noGrp="1"/>
          </p:cNvSpPr>
          <p:nvPr>
            <p:ph type="title"/>
          </p:nvPr>
        </p:nvSpPr>
        <p:spPr>
          <a:xfrm>
            <a:off x="3635896" y="260648"/>
            <a:ext cx="5050904" cy="1545360"/>
          </a:xfrm>
        </p:spPr>
        <p:txBody>
          <a:bodyPr>
            <a:normAutofit/>
          </a:bodyPr>
          <a:lstStyle/>
          <a:p>
            <a:pPr algn="r"/>
            <a:r>
              <a:rPr lang="fr-FR" dirty="0" err="1" smtClean="0"/>
              <a:t>Comparing</a:t>
            </a:r>
            <a:r>
              <a:rPr lang="fr-FR" dirty="0" smtClean="0"/>
              <a:t> </a:t>
            </a:r>
            <a:r>
              <a:rPr lang="fr-FR" dirty="0" err="1" smtClean="0"/>
              <a:t>two</a:t>
            </a:r>
            <a:r>
              <a:rPr lang="fr-FR" dirty="0" smtClean="0"/>
              <a:t> Conventions</a:t>
            </a:r>
            <a:endParaRPr lang="fr-FR" dirty="0"/>
          </a:p>
        </p:txBody>
      </p:sp>
      <p:sp>
        <p:nvSpPr>
          <p:cNvPr id="8" name="Text Placeholder 7"/>
          <p:cNvSpPr>
            <a:spLocks noGrp="1"/>
          </p:cNvSpPr>
          <p:nvPr>
            <p:ph type="body" idx="3"/>
          </p:nvPr>
        </p:nvSpPr>
        <p:spPr>
          <a:xfrm>
            <a:off x="4644008" y="2060848"/>
            <a:ext cx="4248472" cy="762000"/>
          </a:xfrm>
        </p:spPr>
        <p:txBody>
          <a:bodyPr/>
          <a:lstStyle/>
          <a:p>
            <a:r>
              <a:rPr lang="en-ZA" dirty="0" smtClean="0"/>
              <a:t>Intangible Heritage (2003)</a:t>
            </a:r>
            <a:endParaRPr lang="en-ZA" dirty="0"/>
          </a:p>
        </p:txBody>
      </p:sp>
      <p:pic>
        <p:nvPicPr>
          <p:cNvPr id="4" name="Picture 2"/>
          <p:cNvPicPr>
            <a:picLocks noChangeAspect="1" noChangeArrowheads="1"/>
          </p:cNvPicPr>
          <p:nvPr/>
        </p:nvPicPr>
        <p:blipFill>
          <a:blip r:embed="rId3" cstate="screen"/>
          <a:srcRect/>
          <a:stretch>
            <a:fillRect/>
          </a:stretch>
        </p:blipFill>
        <p:spPr bwMode="auto">
          <a:xfrm>
            <a:off x="395536" y="188640"/>
            <a:ext cx="3071812" cy="1919287"/>
          </a:xfrm>
          <a:prstGeom prst="rect">
            <a:avLst/>
          </a:prstGeom>
          <a:noFill/>
          <a:ln w="9525">
            <a:noFill/>
            <a:miter lim="800000"/>
            <a:headEnd/>
            <a:tailEnd/>
          </a:ln>
        </p:spPr>
      </p:pic>
      <p:sp>
        <p:nvSpPr>
          <p:cNvPr id="10" name="Content Placeholder 9"/>
          <p:cNvSpPr>
            <a:spLocks noGrp="1"/>
          </p:cNvSpPr>
          <p:nvPr>
            <p:ph sz="half" idx="2"/>
          </p:nvPr>
        </p:nvSpPr>
        <p:spPr>
          <a:xfrm>
            <a:off x="4499992" y="2924944"/>
            <a:ext cx="4254624" cy="3600400"/>
          </a:xfrm>
        </p:spPr>
        <p:txBody>
          <a:bodyPr/>
          <a:lstStyle/>
          <a:p>
            <a:r>
              <a:rPr lang="en-ZA" dirty="0" smtClean="0"/>
              <a:t>Skills, practices, expressions, knowledge</a:t>
            </a:r>
          </a:p>
          <a:p>
            <a:r>
              <a:rPr lang="en-ZA" dirty="0" smtClean="0"/>
              <a:t>ICH is a collective practice, transmitted from “generation” to “generation”</a:t>
            </a:r>
          </a:p>
          <a:p>
            <a:r>
              <a:rPr lang="en-ZA" dirty="0" smtClean="0"/>
              <a:t>Focus on safeguarding practice and transmission of ICH</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p:cNvSpPr>
            <a:spLocks noGrp="1" noChangeArrowheads="1"/>
          </p:cNvSpPr>
          <p:nvPr>
            <p:ph type="title"/>
          </p:nvPr>
        </p:nvSpPr>
        <p:spPr>
          <a:xfrm>
            <a:off x="3491880" y="457200"/>
            <a:ext cx="5400600" cy="1747664"/>
          </a:xfrm>
        </p:spPr>
        <p:txBody>
          <a:bodyPr>
            <a:normAutofit/>
          </a:bodyPr>
          <a:lstStyle/>
          <a:p>
            <a:pPr algn="r" eaLnBrk="1" fontAlgn="auto" hangingPunct="1">
              <a:spcAft>
                <a:spcPts val="0"/>
              </a:spcAft>
              <a:defRPr/>
            </a:pPr>
            <a:r>
              <a:rPr lang="en-ZA" sz="4400" b="0" dirty="0" smtClean="0">
                <a:solidFill>
                  <a:schemeClr val="tx1"/>
                </a:solidFill>
              </a:rPr>
              <a:t> The Intangible Heritage Convention</a:t>
            </a:r>
            <a:endParaRPr sz="4400" b="0" dirty="0" smtClean="0">
              <a:solidFill>
                <a:schemeClr val="tx1"/>
              </a:solidFill>
            </a:endParaRPr>
          </a:p>
        </p:txBody>
      </p:sp>
      <p:sp>
        <p:nvSpPr>
          <p:cNvPr id="9" name="Text Placeholder 8"/>
          <p:cNvSpPr>
            <a:spLocks noGrp="1"/>
          </p:cNvSpPr>
          <p:nvPr>
            <p:ph type="body" sz="half" idx="2"/>
          </p:nvPr>
        </p:nvSpPr>
        <p:spPr>
          <a:xfrm>
            <a:off x="3203848" y="2348880"/>
            <a:ext cx="5616624" cy="4176464"/>
          </a:xfrm>
        </p:spPr>
        <p:txBody>
          <a:bodyPr/>
          <a:lstStyle/>
          <a:p>
            <a:pPr lvl="1">
              <a:buClr>
                <a:srgbClr val="002060"/>
              </a:buClr>
            </a:pPr>
            <a:r>
              <a:rPr lang="en-GB" sz="2400" dirty="0" smtClean="0">
                <a:solidFill>
                  <a:schemeClr val="tx1"/>
                </a:solidFill>
              </a:rPr>
              <a:t>Preamble</a:t>
            </a:r>
          </a:p>
          <a:p>
            <a:pPr lvl="1">
              <a:buClr>
                <a:srgbClr val="002060"/>
              </a:buClr>
            </a:pPr>
            <a:r>
              <a:rPr lang="en-GB" sz="2400" dirty="0" smtClean="0">
                <a:solidFill>
                  <a:schemeClr val="tx1"/>
                </a:solidFill>
              </a:rPr>
              <a:t>Objectives (Art.1)</a:t>
            </a:r>
          </a:p>
          <a:p>
            <a:pPr lvl="1">
              <a:buClr>
                <a:srgbClr val="002060"/>
              </a:buClr>
            </a:pPr>
            <a:r>
              <a:rPr lang="en-GB" sz="2400" dirty="0" smtClean="0">
                <a:solidFill>
                  <a:schemeClr val="tx1"/>
                </a:solidFill>
              </a:rPr>
              <a:t>Definitions (Art.2)</a:t>
            </a:r>
          </a:p>
          <a:p>
            <a:pPr lvl="1">
              <a:buClr>
                <a:srgbClr val="002060"/>
              </a:buClr>
            </a:pPr>
            <a:r>
              <a:rPr lang="en-GB" sz="2400" dirty="0" smtClean="0">
                <a:solidFill>
                  <a:schemeClr val="tx1"/>
                </a:solidFill>
              </a:rPr>
              <a:t>Governing organs (Art.4-8)</a:t>
            </a:r>
          </a:p>
          <a:p>
            <a:pPr lvl="1">
              <a:buClr>
                <a:srgbClr val="002060"/>
              </a:buClr>
            </a:pPr>
            <a:r>
              <a:rPr lang="en-GB" sz="2400" dirty="0" smtClean="0">
                <a:solidFill>
                  <a:schemeClr val="tx1"/>
                </a:solidFill>
              </a:rPr>
              <a:t>Safeguarding – national (Art.11-15)</a:t>
            </a:r>
          </a:p>
          <a:p>
            <a:pPr lvl="1">
              <a:buClr>
                <a:srgbClr val="002060"/>
              </a:buClr>
            </a:pPr>
            <a:r>
              <a:rPr lang="en-GB" sz="2400" dirty="0" smtClean="0">
                <a:solidFill>
                  <a:schemeClr val="tx1"/>
                </a:solidFill>
              </a:rPr>
              <a:t>Lists and Register (Art.16-18)</a:t>
            </a:r>
          </a:p>
          <a:p>
            <a:pPr lvl="1">
              <a:buClr>
                <a:srgbClr val="002060"/>
              </a:buClr>
            </a:pPr>
            <a:r>
              <a:rPr lang="en-GB" sz="2400" dirty="0" smtClean="0">
                <a:solidFill>
                  <a:schemeClr val="tx1"/>
                </a:solidFill>
              </a:rPr>
              <a:t>International cooperation and assistance  </a:t>
            </a:r>
            <a:r>
              <a:rPr lang="en-ZA" sz="2400" dirty="0" smtClean="0">
                <a:solidFill>
                  <a:schemeClr val="tx1"/>
                </a:solidFill>
              </a:rPr>
              <a:t>(Art.19-28)</a:t>
            </a:r>
          </a:p>
          <a:p>
            <a:pPr lvl="1">
              <a:buClr>
                <a:srgbClr val="002060"/>
              </a:buClr>
            </a:pPr>
            <a:r>
              <a:rPr lang="en-ZA" sz="2400" dirty="0" smtClean="0">
                <a:solidFill>
                  <a:schemeClr val="tx1"/>
                </a:solidFill>
              </a:rPr>
              <a:t>Reporting (Art.29-30)</a:t>
            </a:r>
          </a:p>
          <a:p>
            <a:pPr lvl="1">
              <a:buClr>
                <a:srgbClr val="002060"/>
              </a:buClr>
            </a:pPr>
            <a:r>
              <a:rPr lang="en-ZA" sz="2400" dirty="0" smtClean="0">
                <a:solidFill>
                  <a:schemeClr val="tx1"/>
                </a:solidFill>
              </a:rPr>
              <a:t>Ratification etc. (Art.32-33)</a:t>
            </a:r>
            <a:endParaRPr lang="en-ZA" sz="2000" dirty="0" smtClean="0">
              <a:solidFill>
                <a:schemeClr val="tx1"/>
              </a:solidFill>
            </a:endParaRPr>
          </a:p>
          <a:p>
            <a:pPr marL="457200" indent="-457200">
              <a:buClr>
                <a:schemeClr val="bg2">
                  <a:lumMod val="25000"/>
                </a:schemeClr>
              </a:buClr>
              <a:buFont typeface="+mj-lt"/>
              <a:buAutoNum type="arabicPeriod"/>
            </a:pPr>
            <a:endParaRPr lang="en-ZA" sz="2000" dirty="0" smtClean="0">
              <a:solidFill>
                <a:schemeClr val="tx1"/>
              </a:solidFill>
            </a:endParaRPr>
          </a:p>
        </p:txBody>
      </p:sp>
      <p:pic>
        <p:nvPicPr>
          <p:cNvPr id="6148" name="Picture 2"/>
          <p:cNvPicPr>
            <a:picLocks noChangeAspect="1" noChangeArrowheads="1"/>
          </p:cNvPicPr>
          <p:nvPr/>
        </p:nvPicPr>
        <p:blipFill>
          <a:blip r:embed="rId3" cstate="screen"/>
          <a:srcRect/>
          <a:stretch>
            <a:fillRect/>
          </a:stretch>
        </p:blipFill>
        <p:spPr bwMode="auto">
          <a:xfrm>
            <a:off x="395536" y="332656"/>
            <a:ext cx="3071812" cy="19192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3131840" y="2204864"/>
            <a:ext cx="5698976" cy="4320480"/>
          </a:xfrm>
        </p:spPr>
        <p:txBody>
          <a:bodyPr/>
          <a:lstStyle/>
          <a:p>
            <a:pPr marL="457200" indent="-457200">
              <a:buNone/>
            </a:pPr>
            <a:r>
              <a:rPr lang="fr-FR" sz="2800" dirty="0" smtClean="0"/>
              <a:t>Article 1</a:t>
            </a:r>
          </a:p>
          <a:p>
            <a:pPr marL="457200" indent="-457200"/>
            <a:r>
              <a:rPr lang="fr-FR" sz="2800" dirty="0" err="1" smtClean="0"/>
              <a:t>Safeguarding</a:t>
            </a:r>
            <a:r>
              <a:rPr lang="fr-FR" sz="2800" dirty="0" smtClean="0"/>
              <a:t> </a:t>
            </a:r>
          </a:p>
          <a:p>
            <a:pPr marL="457200" indent="-457200"/>
            <a:r>
              <a:rPr lang="fr-FR" sz="2800" dirty="0" smtClean="0"/>
              <a:t>Respect  </a:t>
            </a:r>
          </a:p>
          <a:p>
            <a:pPr marL="457200" indent="-457200"/>
            <a:r>
              <a:rPr lang="fr-FR" sz="2800" dirty="0" err="1" smtClean="0"/>
              <a:t>Awareness</a:t>
            </a:r>
            <a:r>
              <a:rPr lang="fr-FR" sz="2800" dirty="0" smtClean="0"/>
              <a:t> and </a:t>
            </a:r>
            <a:r>
              <a:rPr lang="fr-FR" sz="2800" dirty="0" err="1" smtClean="0"/>
              <a:t>mutual</a:t>
            </a:r>
            <a:r>
              <a:rPr lang="fr-FR" sz="2800" dirty="0" smtClean="0"/>
              <a:t> </a:t>
            </a:r>
            <a:r>
              <a:rPr lang="fr-FR" sz="2800" dirty="0" err="1" smtClean="0"/>
              <a:t>appreciation</a:t>
            </a:r>
            <a:r>
              <a:rPr lang="fr-FR" sz="2800" dirty="0" smtClean="0"/>
              <a:t> </a:t>
            </a:r>
          </a:p>
          <a:p>
            <a:pPr marL="457200" indent="-457200"/>
            <a:r>
              <a:rPr lang="fr-FR" sz="2800" dirty="0" smtClean="0"/>
              <a:t>International </a:t>
            </a:r>
            <a:r>
              <a:rPr lang="fr-FR" sz="2800" dirty="0" err="1" smtClean="0"/>
              <a:t>cooperation</a:t>
            </a:r>
            <a:r>
              <a:rPr lang="fr-FR" sz="2800" dirty="0" smtClean="0"/>
              <a:t> and assistance  </a:t>
            </a:r>
            <a:endParaRPr lang="fr-FR" sz="2800" dirty="0"/>
          </a:p>
        </p:txBody>
      </p:sp>
      <p:sp>
        <p:nvSpPr>
          <p:cNvPr id="3" name="Titre 2"/>
          <p:cNvSpPr>
            <a:spLocks noGrp="1"/>
          </p:cNvSpPr>
          <p:nvPr>
            <p:ph type="title"/>
          </p:nvPr>
        </p:nvSpPr>
        <p:spPr>
          <a:xfrm>
            <a:off x="4283968" y="476672"/>
            <a:ext cx="4474840" cy="1219200"/>
          </a:xfrm>
        </p:spPr>
        <p:txBody>
          <a:bodyPr>
            <a:normAutofit fontScale="90000"/>
          </a:bodyPr>
          <a:lstStyle/>
          <a:p>
            <a:pPr algn="r"/>
            <a:r>
              <a:rPr lang="fr-FR" dirty="0" smtClean="0"/>
              <a:t>Objectives of the Convention</a:t>
            </a:r>
            <a:endParaRPr lang="fr-FR" dirty="0"/>
          </a:p>
        </p:txBody>
      </p:sp>
      <p:pic>
        <p:nvPicPr>
          <p:cNvPr id="4" name="Picture 2"/>
          <p:cNvPicPr>
            <a:picLocks noChangeAspect="1" noChangeArrowheads="1"/>
          </p:cNvPicPr>
          <p:nvPr/>
        </p:nvPicPr>
        <p:blipFill>
          <a:blip r:embed="rId3" cstate="screen"/>
          <a:srcRect/>
          <a:stretch>
            <a:fillRect/>
          </a:stretch>
        </p:blipFill>
        <p:spPr bwMode="auto">
          <a:xfrm>
            <a:off x="395536" y="188640"/>
            <a:ext cx="3071812" cy="19192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3131840" y="2564904"/>
            <a:ext cx="5698976" cy="3960440"/>
          </a:xfrm>
        </p:spPr>
        <p:txBody>
          <a:bodyPr/>
          <a:lstStyle/>
          <a:p>
            <a:pPr marL="457200" indent="-457200"/>
            <a:r>
              <a:rPr lang="fr-FR" sz="2800" dirty="0" smtClean="0"/>
              <a:t>USL: Urgent </a:t>
            </a:r>
            <a:r>
              <a:rPr lang="fr-FR" sz="2800" dirty="0" err="1" smtClean="0"/>
              <a:t>Safeguarding</a:t>
            </a:r>
            <a:r>
              <a:rPr lang="fr-FR" sz="2800" dirty="0" smtClean="0"/>
              <a:t> List (article 17)</a:t>
            </a:r>
          </a:p>
          <a:p>
            <a:pPr marL="457200" indent="-457200"/>
            <a:endParaRPr lang="fr-FR" sz="2800" dirty="0" smtClean="0"/>
          </a:p>
          <a:p>
            <a:pPr marL="457200" indent="-457200"/>
            <a:r>
              <a:rPr lang="fr-FR" sz="2800" dirty="0" smtClean="0"/>
              <a:t>RL: </a:t>
            </a:r>
            <a:r>
              <a:rPr lang="fr-FR" sz="2800" dirty="0" err="1" smtClean="0"/>
              <a:t>Representative</a:t>
            </a:r>
            <a:r>
              <a:rPr lang="fr-FR" sz="2800" dirty="0" smtClean="0"/>
              <a:t> List</a:t>
            </a:r>
          </a:p>
          <a:p>
            <a:pPr marL="457200" indent="-457200">
              <a:buNone/>
            </a:pPr>
            <a:r>
              <a:rPr lang="fr-FR" sz="2800" dirty="0" smtClean="0"/>
              <a:t>	(article 16)</a:t>
            </a:r>
          </a:p>
        </p:txBody>
      </p:sp>
      <p:sp>
        <p:nvSpPr>
          <p:cNvPr id="3" name="Titre 2"/>
          <p:cNvSpPr>
            <a:spLocks noGrp="1"/>
          </p:cNvSpPr>
          <p:nvPr>
            <p:ph type="title"/>
          </p:nvPr>
        </p:nvSpPr>
        <p:spPr>
          <a:xfrm>
            <a:off x="4283968" y="476672"/>
            <a:ext cx="4474840" cy="1219200"/>
          </a:xfrm>
        </p:spPr>
        <p:txBody>
          <a:bodyPr>
            <a:normAutofit/>
          </a:bodyPr>
          <a:lstStyle/>
          <a:p>
            <a:pPr lvl="1" algn="r"/>
            <a:r>
              <a:rPr lang="en-GB" dirty="0" smtClean="0">
                <a:solidFill>
                  <a:schemeClr val="tx1"/>
                </a:solidFill>
                <a:latin typeface="Arial" pitchFamily="34" charset="0"/>
                <a:cs typeface="Arial" pitchFamily="34" charset="0"/>
              </a:rPr>
              <a:t>Two Lists</a:t>
            </a:r>
          </a:p>
        </p:txBody>
      </p:sp>
      <p:pic>
        <p:nvPicPr>
          <p:cNvPr id="4" name="Picture 2"/>
          <p:cNvPicPr>
            <a:picLocks noChangeAspect="1" noChangeArrowheads="1"/>
          </p:cNvPicPr>
          <p:nvPr/>
        </p:nvPicPr>
        <p:blipFill>
          <a:blip r:embed="rId3" cstate="screen"/>
          <a:srcRect/>
          <a:stretch>
            <a:fillRect/>
          </a:stretch>
        </p:blipFill>
        <p:spPr bwMode="auto">
          <a:xfrm>
            <a:off x="395536" y="188640"/>
            <a:ext cx="3071812" cy="19192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heme1">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Theme1</Template>
  <TotalTime>8279</TotalTime>
  <Words>969</Words>
  <Application>Microsoft Office PowerPoint</Application>
  <PresentationFormat>On-screen Show (4:3)</PresentationFormat>
  <Paragraphs>180</Paragraphs>
  <Slides>21</Slides>
  <Notes>21</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Theme1</vt:lpstr>
      <vt:lpstr>Slide 1</vt:lpstr>
      <vt:lpstr>In this presentation…</vt:lpstr>
      <vt:lpstr> UNESCO and its Conventions</vt:lpstr>
      <vt:lpstr> Three related UNESCO Conventions</vt:lpstr>
      <vt:lpstr>Comparing two Conventions</vt:lpstr>
      <vt:lpstr>Comparing two Conventions</vt:lpstr>
      <vt:lpstr> The Intangible Heritage Convention</vt:lpstr>
      <vt:lpstr>Objectives of the Convention</vt:lpstr>
      <vt:lpstr>Two Lists</vt:lpstr>
      <vt:lpstr>The Sanké mon: collective fishing rite of the Sanké</vt:lpstr>
      <vt:lpstr>  The Tango</vt:lpstr>
      <vt:lpstr>Register of Best safeguarding Practices </vt:lpstr>
      <vt:lpstr>Organs of the Convention</vt:lpstr>
      <vt:lpstr> Operational Directives</vt:lpstr>
      <vt:lpstr> Intangible Heritage Fund</vt:lpstr>
      <vt:lpstr> Exercise: Obligations of States Parties</vt:lpstr>
      <vt:lpstr>Obligations of States Parties</vt:lpstr>
      <vt:lpstr>Benefits of implementation (1)</vt:lpstr>
      <vt:lpstr>Benefits of implementation (2) </vt:lpstr>
      <vt:lpstr>Points to remember...</vt:lpstr>
      <vt:lpstr>Points to remember...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Frank Proschan</dc:creator>
  <cp:lastModifiedBy>Harriet</cp:lastModifiedBy>
  <cp:revision>810</cp:revision>
  <dcterms:created xsi:type="dcterms:W3CDTF">2005-02-22T14:41:20Z</dcterms:created>
  <dcterms:modified xsi:type="dcterms:W3CDTF">2011-05-16T14:21:09Z</dcterms:modified>
</cp:coreProperties>
</file>